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2" r:id="rId2"/>
    <p:sldId id="259" r:id="rId3"/>
    <p:sldId id="261" r:id="rId4"/>
    <p:sldId id="434" r:id="rId5"/>
    <p:sldId id="439" r:id="rId6"/>
    <p:sldId id="268" r:id="rId7"/>
  </p:sldIdLst>
  <p:sldSz cx="12192000" cy="6858000"/>
  <p:notesSz cx="6858000" cy="9144000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5FBC7D-AC89-422B-B812-6DF3B8FF8B09}" v="11" dt="2021-04-16T07:46:55.3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18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inn Margeirsson" userId="7b4cb1cc-f4aa-46ca-a06c-a9d2092b4e4b" providerId="ADAL" clId="{975FBC7D-AC89-422B-B812-6DF3B8FF8B09}"/>
    <pc:docChg chg="undo custSel addSld delSld modSld sldOrd">
      <pc:chgData name="Sveinn Margeirsson" userId="7b4cb1cc-f4aa-46ca-a06c-a9d2092b4e4b" providerId="ADAL" clId="{975FBC7D-AC89-422B-B812-6DF3B8FF8B09}" dt="2021-04-16T07:54:32.715" v="121" actId="1076"/>
      <pc:docMkLst>
        <pc:docMk/>
      </pc:docMkLst>
      <pc:sldChg chg="modSp mod">
        <pc:chgData name="Sveinn Margeirsson" userId="7b4cb1cc-f4aa-46ca-a06c-a9d2092b4e4b" providerId="ADAL" clId="{975FBC7D-AC89-422B-B812-6DF3B8FF8B09}" dt="2021-04-16T07:44:36.445" v="97" actId="1076"/>
        <pc:sldMkLst>
          <pc:docMk/>
          <pc:sldMk cId="1053071616" sldId="259"/>
        </pc:sldMkLst>
        <pc:picChg chg="mod">
          <ac:chgData name="Sveinn Margeirsson" userId="7b4cb1cc-f4aa-46ca-a06c-a9d2092b4e4b" providerId="ADAL" clId="{975FBC7D-AC89-422B-B812-6DF3B8FF8B09}" dt="2021-04-16T07:44:36.445" v="97" actId="1076"/>
          <ac:picMkLst>
            <pc:docMk/>
            <pc:sldMk cId="1053071616" sldId="259"/>
            <ac:picMk id="4" creationId="{1245747E-409B-4397-AF74-6B4805AD5CDD}"/>
          </ac:picMkLst>
        </pc:picChg>
        <pc:picChg chg="mod modCrop">
          <ac:chgData name="Sveinn Margeirsson" userId="7b4cb1cc-f4aa-46ca-a06c-a9d2092b4e4b" providerId="ADAL" clId="{975FBC7D-AC89-422B-B812-6DF3B8FF8B09}" dt="2021-04-16T07:44:28.097" v="95" actId="1076"/>
          <ac:picMkLst>
            <pc:docMk/>
            <pc:sldMk cId="1053071616" sldId="259"/>
            <ac:picMk id="8" creationId="{02F5BAC6-CF20-4DE0-8C75-AB54AF5F83F2}"/>
          </ac:picMkLst>
        </pc:picChg>
      </pc:sldChg>
      <pc:sldChg chg="modSp mod">
        <pc:chgData name="Sveinn Margeirsson" userId="7b4cb1cc-f4aa-46ca-a06c-a9d2092b4e4b" providerId="ADAL" clId="{975FBC7D-AC89-422B-B812-6DF3B8FF8B09}" dt="2021-04-16T07:45:35.432" v="99" actId="27636"/>
        <pc:sldMkLst>
          <pc:docMk/>
          <pc:sldMk cId="1839205159" sldId="261"/>
        </pc:sldMkLst>
        <pc:spChg chg="mod">
          <ac:chgData name="Sveinn Margeirsson" userId="7b4cb1cc-f4aa-46ca-a06c-a9d2092b4e4b" providerId="ADAL" clId="{975FBC7D-AC89-422B-B812-6DF3B8FF8B09}" dt="2021-04-15T21:26:19.839" v="13" actId="20577"/>
          <ac:spMkLst>
            <pc:docMk/>
            <pc:sldMk cId="1839205159" sldId="261"/>
            <ac:spMk id="2" creationId="{27D9996B-DF5D-4E31-BDD0-D315AA1EE3B6}"/>
          </ac:spMkLst>
        </pc:spChg>
        <pc:spChg chg="mod">
          <ac:chgData name="Sveinn Margeirsson" userId="7b4cb1cc-f4aa-46ca-a06c-a9d2092b4e4b" providerId="ADAL" clId="{975FBC7D-AC89-422B-B812-6DF3B8FF8B09}" dt="2021-04-16T07:45:35.432" v="99" actId="27636"/>
          <ac:spMkLst>
            <pc:docMk/>
            <pc:sldMk cId="1839205159" sldId="261"/>
            <ac:spMk id="3" creationId="{6A4BAED5-EDD8-4586-8185-50EB2776568F}"/>
          </ac:spMkLst>
        </pc:spChg>
      </pc:sldChg>
      <pc:sldChg chg="del">
        <pc:chgData name="Sveinn Margeirsson" userId="7b4cb1cc-f4aa-46ca-a06c-a9d2092b4e4b" providerId="ADAL" clId="{975FBC7D-AC89-422B-B812-6DF3B8FF8B09}" dt="2021-04-15T21:26:50.365" v="17" actId="47"/>
        <pc:sldMkLst>
          <pc:docMk/>
          <pc:sldMk cId="1385290373" sldId="263"/>
        </pc:sldMkLst>
      </pc:sldChg>
      <pc:sldChg chg="addSp modSp add del mod ord">
        <pc:chgData name="Sveinn Margeirsson" userId="7b4cb1cc-f4aa-46ca-a06c-a9d2092b4e4b" providerId="ADAL" clId="{975FBC7D-AC89-422B-B812-6DF3B8FF8B09}" dt="2021-04-16T07:42:29.536" v="89"/>
        <pc:sldMkLst>
          <pc:docMk/>
          <pc:sldMk cId="59237082" sldId="268"/>
        </pc:sldMkLst>
        <pc:spChg chg="mod">
          <ac:chgData name="Sveinn Margeirsson" userId="7b4cb1cc-f4aa-46ca-a06c-a9d2092b4e4b" providerId="ADAL" clId="{975FBC7D-AC89-422B-B812-6DF3B8FF8B09}" dt="2021-04-15T21:35:36.068" v="51" actId="20577"/>
          <ac:spMkLst>
            <pc:docMk/>
            <pc:sldMk cId="59237082" sldId="268"/>
            <ac:spMk id="3" creationId="{8746A8C1-6AA8-44B0-B854-445DE527B100}"/>
          </ac:spMkLst>
        </pc:spChg>
        <pc:spChg chg="mod">
          <ac:chgData name="Sveinn Margeirsson" userId="7b4cb1cc-f4aa-46ca-a06c-a9d2092b4e4b" providerId="ADAL" clId="{975FBC7D-AC89-422B-B812-6DF3B8FF8B09}" dt="2021-04-15T21:36:06.355" v="54" actId="1076"/>
          <ac:spMkLst>
            <pc:docMk/>
            <pc:sldMk cId="59237082" sldId="268"/>
            <ac:spMk id="4" creationId="{958B8BE4-BF6A-44C2-AA89-FBDEE736CE8F}"/>
          </ac:spMkLst>
        </pc:spChg>
        <pc:picChg chg="add mod">
          <ac:chgData name="Sveinn Margeirsson" userId="7b4cb1cc-f4aa-46ca-a06c-a9d2092b4e4b" providerId="ADAL" clId="{975FBC7D-AC89-422B-B812-6DF3B8FF8B09}" dt="2021-04-15T21:36:51.506" v="58" actId="1582"/>
          <ac:picMkLst>
            <pc:docMk/>
            <pc:sldMk cId="59237082" sldId="268"/>
            <ac:picMk id="6" creationId="{23A99C92-58A4-46CB-968A-B1F700624738}"/>
          </ac:picMkLst>
        </pc:picChg>
        <pc:picChg chg="add mod">
          <ac:chgData name="Sveinn Margeirsson" userId="7b4cb1cc-f4aa-46ca-a06c-a9d2092b4e4b" providerId="ADAL" clId="{975FBC7D-AC89-422B-B812-6DF3B8FF8B09}" dt="2021-04-15T21:37:12.888" v="60" actId="14100"/>
          <ac:picMkLst>
            <pc:docMk/>
            <pc:sldMk cId="59237082" sldId="268"/>
            <ac:picMk id="8" creationId="{004299DB-C50A-4350-BA4D-416494FCD412}"/>
          </ac:picMkLst>
        </pc:picChg>
        <pc:picChg chg="add mod">
          <ac:chgData name="Sveinn Margeirsson" userId="7b4cb1cc-f4aa-46ca-a06c-a9d2092b4e4b" providerId="ADAL" clId="{975FBC7D-AC89-422B-B812-6DF3B8FF8B09}" dt="2021-04-15T21:34:18.615" v="44" actId="1076"/>
          <ac:picMkLst>
            <pc:docMk/>
            <pc:sldMk cId="59237082" sldId="268"/>
            <ac:picMk id="9" creationId="{DB71553D-8FD4-470C-8BAB-8420C33C0705}"/>
          </ac:picMkLst>
        </pc:picChg>
        <pc:picChg chg="add mod">
          <ac:chgData name="Sveinn Margeirsson" userId="7b4cb1cc-f4aa-46ca-a06c-a9d2092b4e4b" providerId="ADAL" clId="{975FBC7D-AC89-422B-B812-6DF3B8FF8B09}" dt="2021-04-15T21:35:07.208" v="47" actId="1076"/>
          <ac:picMkLst>
            <pc:docMk/>
            <pc:sldMk cId="59237082" sldId="268"/>
            <ac:picMk id="10" creationId="{DACE5B44-6A87-44CE-BEAA-9319F021AE5E}"/>
          </ac:picMkLst>
        </pc:picChg>
      </pc:sldChg>
      <pc:sldChg chg="del">
        <pc:chgData name="Sveinn Margeirsson" userId="7b4cb1cc-f4aa-46ca-a06c-a9d2092b4e4b" providerId="ADAL" clId="{975FBC7D-AC89-422B-B812-6DF3B8FF8B09}" dt="2021-04-15T21:37:19.214" v="61" actId="47"/>
        <pc:sldMkLst>
          <pc:docMk/>
          <pc:sldMk cId="3980519964" sldId="270"/>
        </pc:sldMkLst>
      </pc:sldChg>
      <pc:sldChg chg="del">
        <pc:chgData name="Sveinn Margeirsson" userId="7b4cb1cc-f4aa-46ca-a06c-a9d2092b4e4b" providerId="ADAL" clId="{975FBC7D-AC89-422B-B812-6DF3B8FF8B09}" dt="2021-04-15T21:27:29.315" v="26" actId="47"/>
        <pc:sldMkLst>
          <pc:docMk/>
          <pc:sldMk cId="2953147433" sldId="272"/>
        </pc:sldMkLst>
      </pc:sldChg>
      <pc:sldChg chg="del">
        <pc:chgData name="Sveinn Margeirsson" userId="7b4cb1cc-f4aa-46ca-a06c-a9d2092b4e4b" providerId="ADAL" clId="{975FBC7D-AC89-422B-B812-6DF3B8FF8B09}" dt="2021-04-15T21:26:55.037" v="19" actId="47"/>
        <pc:sldMkLst>
          <pc:docMk/>
          <pc:sldMk cId="1576923549" sldId="273"/>
        </pc:sldMkLst>
      </pc:sldChg>
      <pc:sldChg chg="del">
        <pc:chgData name="Sveinn Margeirsson" userId="7b4cb1cc-f4aa-46ca-a06c-a9d2092b4e4b" providerId="ADAL" clId="{975FBC7D-AC89-422B-B812-6DF3B8FF8B09}" dt="2021-04-15T21:27:04.386" v="21" actId="47"/>
        <pc:sldMkLst>
          <pc:docMk/>
          <pc:sldMk cId="4019274361" sldId="278"/>
        </pc:sldMkLst>
      </pc:sldChg>
      <pc:sldChg chg="del">
        <pc:chgData name="Sveinn Margeirsson" userId="7b4cb1cc-f4aa-46ca-a06c-a9d2092b4e4b" providerId="ADAL" clId="{975FBC7D-AC89-422B-B812-6DF3B8FF8B09}" dt="2021-04-15T21:27:05.554" v="22" actId="47"/>
        <pc:sldMkLst>
          <pc:docMk/>
          <pc:sldMk cId="1249127966" sldId="279"/>
        </pc:sldMkLst>
      </pc:sldChg>
      <pc:sldChg chg="del">
        <pc:chgData name="Sveinn Margeirsson" userId="7b4cb1cc-f4aa-46ca-a06c-a9d2092b4e4b" providerId="ADAL" clId="{975FBC7D-AC89-422B-B812-6DF3B8FF8B09}" dt="2021-04-15T21:27:06.502" v="23" actId="47"/>
        <pc:sldMkLst>
          <pc:docMk/>
          <pc:sldMk cId="2196957909" sldId="280"/>
        </pc:sldMkLst>
      </pc:sldChg>
      <pc:sldChg chg="modSp mod">
        <pc:chgData name="Sveinn Margeirsson" userId="7b4cb1cc-f4aa-46ca-a06c-a9d2092b4e4b" providerId="ADAL" clId="{975FBC7D-AC89-422B-B812-6DF3B8FF8B09}" dt="2021-04-16T07:54:32.715" v="121" actId="1076"/>
        <pc:sldMkLst>
          <pc:docMk/>
          <pc:sldMk cId="3334856635" sldId="282"/>
        </pc:sldMkLst>
        <pc:spChg chg="mod">
          <ac:chgData name="Sveinn Margeirsson" userId="7b4cb1cc-f4aa-46ca-a06c-a9d2092b4e4b" providerId="ADAL" clId="{975FBC7D-AC89-422B-B812-6DF3B8FF8B09}" dt="2021-04-16T07:54:32.715" v="121" actId="1076"/>
          <ac:spMkLst>
            <pc:docMk/>
            <pc:sldMk cId="3334856635" sldId="282"/>
            <ac:spMk id="2" creationId="{8EDA3670-9073-4E81-AAEB-487C4D7A5466}"/>
          </ac:spMkLst>
        </pc:spChg>
      </pc:sldChg>
      <pc:sldChg chg="addSp delSp modSp mod">
        <pc:chgData name="Sveinn Margeirsson" userId="7b4cb1cc-f4aa-46ca-a06c-a9d2092b4e4b" providerId="ADAL" clId="{975FBC7D-AC89-422B-B812-6DF3B8FF8B09}" dt="2021-04-16T07:47:20.668" v="114" actId="1076"/>
        <pc:sldMkLst>
          <pc:docMk/>
          <pc:sldMk cId="4117828215" sldId="434"/>
        </pc:sldMkLst>
        <pc:graphicFrameChg chg="mod">
          <ac:chgData name="Sveinn Margeirsson" userId="7b4cb1cc-f4aa-46ca-a06c-a9d2092b4e4b" providerId="ADAL" clId="{975FBC7D-AC89-422B-B812-6DF3B8FF8B09}" dt="2021-04-15T21:27:51.332" v="27" actId="1076"/>
          <ac:graphicFrameMkLst>
            <pc:docMk/>
            <pc:sldMk cId="4117828215" sldId="434"/>
            <ac:graphicFrameMk id="4" creationId="{1CFD6047-DAC7-4BFA-9303-3B5480A6F5F2}"/>
          </ac:graphicFrameMkLst>
        </pc:graphicFrameChg>
        <pc:picChg chg="add del">
          <ac:chgData name="Sveinn Margeirsson" userId="7b4cb1cc-f4aa-46ca-a06c-a9d2092b4e4b" providerId="ADAL" clId="{975FBC7D-AC89-422B-B812-6DF3B8FF8B09}" dt="2021-04-16T07:46:02.762" v="101"/>
          <ac:picMkLst>
            <pc:docMk/>
            <pc:sldMk cId="4117828215" sldId="434"/>
            <ac:picMk id="3" creationId="{F7201A56-BE11-474D-95F9-D91B00BFEC5F}"/>
          </ac:picMkLst>
        </pc:picChg>
        <pc:picChg chg="add mod">
          <ac:chgData name="Sveinn Margeirsson" userId="7b4cb1cc-f4aa-46ca-a06c-a9d2092b4e4b" providerId="ADAL" clId="{975FBC7D-AC89-422B-B812-6DF3B8FF8B09}" dt="2021-04-16T07:47:11.419" v="110" actId="1076"/>
          <ac:picMkLst>
            <pc:docMk/>
            <pc:sldMk cId="4117828215" sldId="434"/>
            <ac:picMk id="6" creationId="{DEF3FFB8-23B4-436D-8099-CD6358A3FF0D}"/>
          </ac:picMkLst>
        </pc:picChg>
        <pc:picChg chg="add del">
          <ac:chgData name="Sveinn Margeirsson" userId="7b4cb1cc-f4aa-46ca-a06c-a9d2092b4e4b" providerId="ADAL" clId="{975FBC7D-AC89-422B-B812-6DF3B8FF8B09}" dt="2021-04-16T07:46:55.305" v="106"/>
          <ac:picMkLst>
            <pc:docMk/>
            <pc:sldMk cId="4117828215" sldId="434"/>
            <ac:picMk id="7" creationId="{A501280B-3EA2-4B5D-8F4B-9FBCD34158FC}"/>
          </ac:picMkLst>
        </pc:picChg>
        <pc:picChg chg="add mod">
          <ac:chgData name="Sveinn Margeirsson" userId="7b4cb1cc-f4aa-46ca-a06c-a9d2092b4e4b" providerId="ADAL" clId="{975FBC7D-AC89-422B-B812-6DF3B8FF8B09}" dt="2021-04-16T07:47:20.668" v="114" actId="1076"/>
          <ac:picMkLst>
            <pc:docMk/>
            <pc:sldMk cId="4117828215" sldId="434"/>
            <ac:picMk id="9" creationId="{44ABC87A-4ACB-4F0B-8784-9CCDC16F0184}"/>
          </ac:picMkLst>
        </pc:picChg>
      </pc:sldChg>
      <pc:sldChg chg="del">
        <pc:chgData name="Sveinn Margeirsson" userId="7b4cb1cc-f4aa-46ca-a06c-a9d2092b4e4b" providerId="ADAL" clId="{975FBC7D-AC89-422B-B812-6DF3B8FF8B09}" dt="2021-04-15T21:26:51.926" v="18" actId="47"/>
        <pc:sldMkLst>
          <pc:docMk/>
          <pc:sldMk cId="3958112558" sldId="436"/>
        </pc:sldMkLst>
      </pc:sldChg>
      <pc:sldChg chg="del">
        <pc:chgData name="Sveinn Margeirsson" userId="7b4cb1cc-f4aa-46ca-a06c-a9d2092b4e4b" providerId="ADAL" clId="{975FBC7D-AC89-422B-B812-6DF3B8FF8B09}" dt="2021-04-15T21:26:56.832" v="20" actId="47"/>
        <pc:sldMkLst>
          <pc:docMk/>
          <pc:sldMk cId="1546347471" sldId="437"/>
        </pc:sldMkLst>
      </pc:sldChg>
      <pc:sldChg chg="del">
        <pc:chgData name="Sveinn Margeirsson" userId="7b4cb1cc-f4aa-46ca-a06c-a9d2092b4e4b" providerId="ADAL" clId="{975FBC7D-AC89-422B-B812-6DF3B8FF8B09}" dt="2021-04-15T21:38:25.476" v="64" actId="47"/>
        <pc:sldMkLst>
          <pc:docMk/>
          <pc:sldMk cId="844882575" sldId="438"/>
        </pc:sldMkLst>
      </pc:sldChg>
      <pc:sldChg chg="addSp modSp mod ord">
        <pc:chgData name="Sveinn Margeirsson" userId="7b4cb1cc-f4aa-46ca-a06c-a9d2092b4e4b" providerId="ADAL" clId="{975FBC7D-AC89-422B-B812-6DF3B8FF8B09}" dt="2021-04-16T07:40:18.321" v="87" actId="14100"/>
        <pc:sldMkLst>
          <pc:docMk/>
          <pc:sldMk cId="2294731238" sldId="439"/>
        </pc:sldMkLst>
        <pc:spChg chg="mod">
          <ac:chgData name="Sveinn Margeirsson" userId="7b4cb1cc-f4aa-46ca-a06c-a9d2092b4e4b" providerId="ADAL" clId="{975FBC7D-AC89-422B-B812-6DF3B8FF8B09}" dt="2021-04-16T07:38:53.268" v="78" actId="20577"/>
          <ac:spMkLst>
            <pc:docMk/>
            <pc:sldMk cId="2294731238" sldId="439"/>
            <ac:spMk id="3" creationId="{5BEC5B52-317E-4513-A9FE-CD1ACB4BE887}"/>
          </ac:spMkLst>
        </pc:spChg>
        <pc:picChg chg="add mod">
          <ac:chgData name="Sveinn Margeirsson" userId="7b4cb1cc-f4aa-46ca-a06c-a9d2092b4e4b" providerId="ADAL" clId="{975FBC7D-AC89-422B-B812-6DF3B8FF8B09}" dt="2021-04-16T07:33:40.127" v="68" actId="1076"/>
          <ac:picMkLst>
            <pc:docMk/>
            <pc:sldMk cId="2294731238" sldId="439"/>
            <ac:picMk id="4" creationId="{EA5AB2BE-2888-4C43-A02C-75F3013CE743}"/>
          </ac:picMkLst>
        </pc:picChg>
        <pc:picChg chg="add mod">
          <ac:chgData name="Sveinn Margeirsson" userId="7b4cb1cc-f4aa-46ca-a06c-a9d2092b4e4b" providerId="ADAL" clId="{975FBC7D-AC89-422B-B812-6DF3B8FF8B09}" dt="2021-04-16T07:33:59.872" v="71" actId="1076"/>
          <ac:picMkLst>
            <pc:docMk/>
            <pc:sldMk cId="2294731238" sldId="439"/>
            <ac:picMk id="5" creationId="{3097BEBA-0878-424E-80AE-FCA8D9D3EC6A}"/>
          </ac:picMkLst>
        </pc:picChg>
        <pc:picChg chg="add mod">
          <ac:chgData name="Sveinn Margeirsson" userId="7b4cb1cc-f4aa-46ca-a06c-a9d2092b4e4b" providerId="ADAL" clId="{975FBC7D-AC89-422B-B812-6DF3B8FF8B09}" dt="2021-04-16T07:38:24.100" v="76" actId="1076"/>
          <ac:picMkLst>
            <pc:docMk/>
            <pc:sldMk cId="2294731238" sldId="439"/>
            <ac:picMk id="6" creationId="{805D40F6-FC6D-490C-8044-D8B0A7B75177}"/>
          </ac:picMkLst>
        </pc:picChg>
        <pc:picChg chg="add mod">
          <ac:chgData name="Sveinn Margeirsson" userId="7b4cb1cc-f4aa-46ca-a06c-a9d2092b4e4b" providerId="ADAL" clId="{975FBC7D-AC89-422B-B812-6DF3B8FF8B09}" dt="2021-04-16T07:39:13.403" v="83" actId="14100"/>
          <ac:picMkLst>
            <pc:docMk/>
            <pc:sldMk cId="2294731238" sldId="439"/>
            <ac:picMk id="7" creationId="{56638EF6-B3D1-4202-ACEC-24A669CE6C9E}"/>
          </ac:picMkLst>
        </pc:picChg>
        <pc:picChg chg="add mod">
          <ac:chgData name="Sveinn Margeirsson" userId="7b4cb1cc-f4aa-46ca-a06c-a9d2092b4e4b" providerId="ADAL" clId="{975FBC7D-AC89-422B-B812-6DF3B8FF8B09}" dt="2021-04-16T07:40:18.321" v="87" actId="14100"/>
          <ac:picMkLst>
            <pc:docMk/>
            <pc:sldMk cId="2294731238" sldId="439"/>
            <ac:picMk id="8" creationId="{136316DA-84FB-4E86-A8FB-D6855AA24CD4}"/>
          </ac:picMkLst>
        </pc:picChg>
      </pc:sldChg>
      <pc:sldChg chg="del">
        <pc:chgData name="Sveinn Margeirsson" userId="7b4cb1cc-f4aa-46ca-a06c-a9d2092b4e4b" providerId="ADAL" clId="{975FBC7D-AC89-422B-B812-6DF3B8FF8B09}" dt="2021-04-16T07:43:48.253" v="90" actId="47"/>
        <pc:sldMkLst>
          <pc:docMk/>
          <pc:sldMk cId="1883753859" sldId="440"/>
        </pc:sldMkLst>
      </pc:sldChg>
      <pc:sldChg chg="del">
        <pc:chgData name="Sveinn Margeirsson" userId="7b4cb1cc-f4aa-46ca-a06c-a9d2092b4e4b" providerId="ADAL" clId="{975FBC7D-AC89-422B-B812-6DF3B8FF8B09}" dt="2021-04-15T21:26:41.974" v="14" actId="47"/>
        <pc:sldMkLst>
          <pc:docMk/>
          <pc:sldMk cId="1687358283" sldId="441"/>
        </pc:sldMkLst>
      </pc:sldChg>
      <pc:sldChg chg="del">
        <pc:chgData name="Sveinn Margeirsson" userId="7b4cb1cc-f4aa-46ca-a06c-a9d2092b4e4b" providerId="ADAL" clId="{975FBC7D-AC89-422B-B812-6DF3B8FF8B09}" dt="2021-04-15T21:26:42.938" v="15" actId="47"/>
        <pc:sldMkLst>
          <pc:docMk/>
          <pc:sldMk cId="133508434" sldId="442"/>
        </pc:sldMkLst>
      </pc:sldChg>
      <pc:sldChg chg="del">
        <pc:chgData name="Sveinn Margeirsson" userId="7b4cb1cc-f4aa-46ca-a06c-a9d2092b4e4b" providerId="ADAL" clId="{975FBC7D-AC89-422B-B812-6DF3B8FF8B09}" dt="2021-04-15T21:26:43.809" v="16" actId="47"/>
        <pc:sldMkLst>
          <pc:docMk/>
          <pc:sldMk cId="2308418495" sldId="44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004696-9E15-4FFA-B2EA-6EB2B99B93CB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5140B-8F87-48C3-8059-5C0B3DDC4635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97929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531C6-2B2E-4FFC-BC4C-760BA47DEC98}" type="slidenum">
              <a:rPr lang="is-IS" smtClean="0"/>
              <a:t>4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74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210C0-2D61-48A2-B19A-4E6DFE55C7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47BF7B-7653-47B3-B623-6511BDBE1A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AB699-49FC-48CF-9C8B-4B2FE9D28F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30AA5-21C5-444A-AFAC-0AC29A5C9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8CD8A-EE1F-4C03-B2F5-33E20F1A4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C74C010F-A3F1-415B-9B89-2C0949A6A0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523" y="-78411"/>
            <a:ext cx="2579076" cy="2583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586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AF398-E4C7-4312-B51C-0DADAD1D7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6F0BF8-E639-45F9-B6F6-FC809DEB2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D5E5D-9D4A-432A-8463-55D50C6F7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709C6-1C36-4C38-ADDC-D3C01492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6F9D7F-5FD5-41B6-A864-D6DE044F2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1624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3AFD820-FF98-412C-B3FE-7DB7B47C5C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A41E15-7877-422A-9ECA-265440EA99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F0BE7-358B-4565-AF73-452CA1638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40C492-460A-4CEF-AE39-6BA8CC88B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51078-6DAB-4D27-83A8-731018D16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944337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20735-2A63-405F-A80E-439B4A589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3A25AB-F88B-4D81-97B4-C0CCCE42E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04779-A005-467E-897F-6DC2CFF7E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95B5CC-013C-4D90-8A4E-1B5BB265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86ADC-9CBB-4855-AEA5-8D2F7D801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433D9427-EC44-4CE7-B3BE-2FEA9B9C53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81" y="5893492"/>
            <a:ext cx="826595" cy="827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370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BCAF13-A6B3-492B-9297-002FC917E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ACA46-CAF1-454E-8634-A5D8FF9BC4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392633-8111-4FEB-BA36-E3C613615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661391-B7E6-4083-915A-3EF2D4CB04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1E0BFC-862C-4430-BAFC-E4A47AF50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415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90E8C-D597-4061-8297-FC372240A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FCA8C-DDAA-414A-88A4-8F8D6E55CB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66A881-E18B-4009-B22E-65F434FA94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4C29C8-352B-4FB6-8D41-30529DB2EB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5EBA48-74AD-422C-913A-578076733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ED2A1-DA80-47A2-B0C0-668E74920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69458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3229F-7F0B-413F-A9F2-D3B6B4428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ECEFD-1C0C-48A7-A5E8-7195680052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706352-9913-46E8-A634-8FA8EF6AD4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087F00-14F8-4A4B-90FF-FDFC9B23D6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69F0DF2-F22D-471B-9E1F-809568B9AD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8204A4-E364-4E1C-BB8B-1E4B3241A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FAA04C3-249B-404B-9209-594A87A40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6AAF4D-85B8-442B-9472-84E817A3C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58370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C333D-1F33-4996-BEEA-B9BE76E9C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DA980E-D1FD-4E34-A621-44B7146C3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EEA73-458B-4AD6-BE9B-6CFF7E180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4C5636-82E7-4FE4-8047-9C2A40D0A5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9674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1A6B03-C92A-4C3A-8C60-6368D0080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85D312-E3AE-41D6-BB1D-33E8038A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C1D106-6F8A-4F28-BC16-DB3F92BD2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25192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3F56B-6292-4B57-A9F9-E9B0C9603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3A31BE-D258-47C7-9E99-D2B2A4FF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C43A2E-5713-4F58-A6DE-BB36E035AD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5A6CAD-2631-4503-B713-60B9A0AF7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509700-165D-48F6-9E6A-05CCC2397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FB768D-E5E6-4ADE-93CC-55C67DD26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7593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7C9A0-E023-4E4B-8165-DEC31352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908CA6-D781-434A-B6DF-E67268343E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1ABBB6-6C1F-4662-B27A-B18EBABC9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F43024-A308-4103-856D-0562A5181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C84DA5-336F-4B11-AB1E-F12DDAAEE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F2A56-936A-491B-BADD-D3C153653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289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BCE4A2-6669-4D84-976E-909DCB6E1B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8CCF9A-1A50-4561-A9D1-E1BD93F5EF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874D0C-9B4F-4BAE-BAB9-F8109016BC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3CA02-43D0-4D30-9530-7206B8270EF0}" type="datetimeFigureOut">
              <a:rPr lang="is-IS" smtClean="0"/>
              <a:t>15.4.2021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57E7D7-F76D-4037-AF6B-B452966550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88087-FCB5-49DE-BD27-70360DC9F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E9EC-E794-4C15-9E53-1DFF691416CB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0390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A3670-9073-4E81-AAEB-487C4D7A54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8026" y="1157759"/>
            <a:ext cx="9144000" cy="2387600"/>
          </a:xfrm>
        </p:spPr>
        <p:txBody>
          <a:bodyPr>
            <a:normAutofit/>
          </a:bodyPr>
          <a:lstStyle/>
          <a:p>
            <a:r>
              <a:rPr lang="is-IS" sz="3600" dirty="0">
                <a:solidFill>
                  <a:srgbClr val="000000"/>
                </a:solidFill>
                <a:effectLst/>
                <a:latin typeface="Segoe UI" panose="020B0502040204020203" pitchFamily="34" charset="0"/>
                <a:ea typeface="Times New Roman" panose="02020603050405020304" pitchFamily="18" charset="0"/>
              </a:rPr>
              <a:t>Hvernig heimsmarkmiðin eru lögð til grundvallar í sameiningarvinnu Skútustaðahrepps og Þingeyjarsveitarsveitar: „Nýsköpun í norðri“</a:t>
            </a:r>
            <a:endParaRPr lang="is-IS" sz="9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C55870-547C-4614-B699-C0B2C8FD03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s-IS" dirty="0"/>
              <a:t>Sveinn Margeirsson</a:t>
            </a:r>
          </a:p>
          <a:p>
            <a:r>
              <a:rPr lang="is-IS" dirty="0"/>
              <a:t>Verkefnisstjóri NÍN og sveitarstjóri Skútustaðahrepps  </a:t>
            </a:r>
          </a:p>
          <a:p>
            <a:r>
              <a:rPr lang="is-IS" dirty="0"/>
              <a:t>Apríl 2021</a:t>
            </a:r>
          </a:p>
        </p:txBody>
      </p:sp>
    </p:spTree>
    <p:extLst>
      <p:ext uri="{BB962C8B-B14F-4D97-AF65-F5344CB8AC3E}">
        <p14:creationId xmlns:p14="http://schemas.microsoft.com/office/powerpoint/2010/main" val="3334856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4C1-1130-44C9-8BF1-39A1BE44A0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3720" y="365125"/>
            <a:ext cx="5430079" cy="820645"/>
          </a:xfrm>
        </p:spPr>
        <p:txBody>
          <a:bodyPr/>
          <a:lstStyle/>
          <a:p>
            <a:r>
              <a:rPr lang="is-IS" dirty="0"/>
              <a:t>NÍN í hnotskurn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0E7062-CA8E-4668-BA13-282DEBCC5B42}"/>
              </a:ext>
            </a:extLst>
          </p:cNvPr>
          <p:cNvSpPr txBox="1"/>
          <p:nvPr/>
        </p:nvSpPr>
        <p:spPr>
          <a:xfrm>
            <a:off x="3048492" y="3245809"/>
            <a:ext cx="60969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s-IS" b="0" dirty="0">
                <a:effectLst/>
              </a:rPr>
              <a:t> </a:t>
            </a:r>
            <a:endParaRPr lang="is-IS" dirty="0"/>
          </a:p>
        </p:txBody>
      </p:sp>
      <p:pic>
        <p:nvPicPr>
          <p:cNvPr id="8" name="Picture 7" descr="Logo&#10;&#10;Description automatically generated with low confidence">
            <a:extLst>
              <a:ext uri="{FF2B5EF4-FFF2-40B4-BE49-F238E27FC236}">
                <a16:creationId xmlns:a16="http://schemas.microsoft.com/office/drawing/2014/main" id="{02F5BAC6-CF20-4DE0-8C75-AB54AF5F83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84" b="6792"/>
          <a:stretch/>
        </p:blipFill>
        <p:spPr>
          <a:xfrm>
            <a:off x="362125" y="171082"/>
            <a:ext cx="4578916" cy="56102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245747E-409B-4397-AF74-6B4805AD5C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752" y="1581027"/>
            <a:ext cx="7073394" cy="398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071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9996B-DF5D-4E31-BDD0-D315AA1EE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Hvað hefur verið gert í NÍN?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4BAED5-EDD8-4586-8185-50EB277656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s-IS" dirty="0"/>
              <a:t>12 íbúafundir ágúst 2019 - jan 2020</a:t>
            </a:r>
          </a:p>
          <a:p>
            <a:pPr lvl="1"/>
            <a:r>
              <a:rPr lang="is-IS" dirty="0"/>
              <a:t>Skilgreindu tækifæri og ógnanir</a:t>
            </a:r>
          </a:p>
          <a:p>
            <a:r>
              <a:rPr lang="is-IS" dirty="0"/>
              <a:t>30 íbúar í rýnihópum jan – maí 2020</a:t>
            </a:r>
          </a:p>
          <a:p>
            <a:pPr lvl="1"/>
            <a:r>
              <a:rPr lang="is-IS" dirty="0"/>
              <a:t>Skilgreindu 6 aðgerðir NÍN</a:t>
            </a:r>
          </a:p>
          <a:p>
            <a:r>
              <a:rPr lang="is-IS" dirty="0"/>
              <a:t>19 frumkvöðlar og 6 aðgerðastjórar komu að framkvæmd aðgerða sumar og haust 2020</a:t>
            </a:r>
          </a:p>
          <a:p>
            <a:r>
              <a:rPr lang="is-IS" dirty="0"/>
              <a:t>Í dag koma 7 manns að framkvæmd aðgerða með beinum hætti. NÍN er samofið stjórnsýslu sveitarfélaganna og hefur m.a. bein áhrif á uppfærslu aðalskipulags beggja sveitarfélaga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F2BE791E-945A-4B3C-A8AD-6275A1FA1D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690" y="48497"/>
            <a:ext cx="2393557" cy="338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205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635C9-5061-4C3E-8E2A-4E8BBC7992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6342"/>
          </a:xfrm>
        </p:spPr>
        <p:txBody>
          <a:bodyPr/>
          <a:lstStyle/>
          <a:p>
            <a:r>
              <a:rPr lang="is-IS" dirty="0"/>
              <a:t>Aðgerðir NÍN og meðlimir rýnihópa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FD6047-DAC7-4BFA-9303-3B5480A6F5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8766704"/>
              </p:ext>
            </p:extLst>
          </p:nvPr>
        </p:nvGraphicFramePr>
        <p:xfrm>
          <a:off x="961997" y="1151468"/>
          <a:ext cx="7354071" cy="4835842"/>
        </p:xfrm>
        <a:graphic>
          <a:graphicData uri="http://schemas.openxmlformats.org/drawingml/2006/table">
            <a:tbl>
              <a:tblPr/>
              <a:tblGrid>
                <a:gridCol w="2999687">
                  <a:extLst>
                    <a:ext uri="{9D8B030D-6E8A-4147-A177-3AD203B41FA5}">
                      <a16:colId xmlns:a16="http://schemas.microsoft.com/office/drawing/2014/main" val="1533355907"/>
                    </a:ext>
                  </a:extLst>
                </a:gridCol>
                <a:gridCol w="4354384">
                  <a:extLst>
                    <a:ext uri="{9D8B030D-6E8A-4147-A177-3AD203B41FA5}">
                      <a16:colId xmlns:a16="http://schemas.microsoft.com/office/drawing/2014/main" val="974635430"/>
                    </a:ext>
                  </a:extLst>
                </a:gridCol>
              </a:tblGrid>
              <a:tr h="1018072"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dirty="0">
                          <a:solidFill>
                            <a:srgbClr val="000000"/>
                          </a:solidFill>
                          <a:effectLst/>
                        </a:rPr>
                        <a:t>Rannsókna- og nýsköpunarklasi: Uppbygging á aðstöðu fyrir nýsköpun, menntun og rannsóknir</a:t>
                      </a:r>
                    </a:p>
                  </a:txBody>
                  <a:tcPr marL="23856" marR="23856" marT="0" marB="0" anchor="ctr">
                    <a:lnL w="19050" cap="flat" cmpd="sng" algn="ctr">
                      <a:solidFill>
                        <a:srgbClr val="88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8806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500">
                          <a:effectLst/>
                        </a:rPr>
                        <a:t>Rannveig Ólafsdóttir, Arnór Benónýsson, Jónas Þórólfsson, Elísabet Sigurðardóttir, Arnþrúður Dagsdóttir</a:t>
                      </a:r>
                    </a:p>
                  </a:txBody>
                  <a:tcPr marL="23856" marR="23856" marT="0" marB="0" anchor="b">
                    <a:lnL w="9525" cap="flat" cmpd="sng" algn="ctr">
                      <a:solidFill>
                        <a:srgbClr val="A8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A80C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48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416954"/>
                  </a:ext>
                </a:extLst>
              </a:tr>
              <a:tr h="763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>
                          <a:effectLst/>
                        </a:rPr>
                        <a:t>Kolefnisbinding með skógrækt og landgræðsla með nýtingu heyfyrninga</a:t>
                      </a:r>
                    </a:p>
                  </a:txBody>
                  <a:tcPr marL="23856" marR="23856" marT="0" marB="0" anchor="ctr">
                    <a:lnL w="19050" cap="flat" cmpd="sng" algn="ctr">
                      <a:solidFill>
                        <a:srgbClr val="28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0A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500" b="0">
                          <a:effectLst/>
                          <a:latin typeface="Arial" panose="020B0604020202020204" pitchFamily="34" charset="0"/>
                        </a:rPr>
                        <a:t>Jóna Björg Hlöðversdóttir, Daði Lange, Sigurlína Tryggvadóttir, Linda Björk Árnadóttir, Guðmundur Smári Gunnarsson</a:t>
                      </a:r>
                    </a:p>
                  </a:txBody>
                  <a:tcPr marL="23856" marR="23856" marT="0" marB="0" anchor="b">
                    <a:lnL w="9525" cap="flat" cmpd="sng" algn="ctr">
                      <a:solidFill>
                        <a:srgbClr val="48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48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480E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917127"/>
                  </a:ext>
                </a:extLst>
              </a:tr>
              <a:tr h="763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dirty="0">
                          <a:effectLst/>
                        </a:rPr>
                        <a:t>Sameiginlegt vörumerki og Bændamarkaður</a:t>
                      </a:r>
                    </a:p>
                  </a:txBody>
                  <a:tcPr marL="23856" marR="23856" marT="0" marB="0" anchor="ctr">
                    <a:lnL w="19050" cap="flat" cmpd="sng" algn="ctr">
                      <a:solidFill>
                        <a:srgbClr val="28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10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81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500" b="0" dirty="0">
                          <a:effectLst/>
                          <a:latin typeface="Arial" panose="020B0604020202020204" pitchFamily="34" charset="0"/>
                        </a:rPr>
                        <a:t>Helgi Héðinsson, Birna Davíðsdóttir, Hildur Rós Ragnarsdóttir, Svanhildur Kristjánsdóttir, Arnar Halldórsson</a:t>
                      </a:r>
                    </a:p>
                  </a:txBody>
                  <a:tcPr marL="23856" marR="23856" marT="0" marB="0" anchor="b">
                    <a:lnL w="9525" cap="flat" cmpd="sng" algn="ctr">
                      <a:solidFill>
                        <a:srgbClr val="08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0F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6488710"/>
                  </a:ext>
                </a:extLst>
              </a:tr>
              <a:tr h="763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 dirty="0">
                          <a:effectLst/>
                        </a:rPr>
                        <a:t>Uppbygging hringrásarhagkerfis í Þingeyjarsveit og Skútustaðahreppi</a:t>
                      </a:r>
                    </a:p>
                  </a:txBody>
                  <a:tcPr marL="23856" marR="23856" marT="0" marB="0" anchor="ctr">
                    <a:lnL w="19050" cap="flat" cmpd="sng" algn="ctr">
                      <a:solidFill>
                        <a:srgbClr val="C81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813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500" dirty="0">
                          <a:effectLst/>
                        </a:rPr>
                        <a:t>Haukur Marteinsson, Hanna Sigrún Helgadóttir, Hildur Þórhallsdóttir, Ásvaldur Þormóðsson, Garðar Finnsson</a:t>
                      </a:r>
                    </a:p>
                  </a:txBody>
                  <a:tcPr marL="23856" marR="23856" marT="0" marB="0" anchor="b">
                    <a:lnL w="9525" cap="flat" cmpd="sng" algn="ctr">
                      <a:solidFill>
                        <a:srgbClr val="0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81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7182688"/>
                  </a:ext>
                </a:extLst>
              </a:tr>
              <a:tr h="763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nn-NO" sz="1500" b="1">
                          <a:effectLst/>
                        </a:rPr>
                        <a:t>Greining auðlinda, mannauðs, innviða og regluverks</a:t>
                      </a:r>
                    </a:p>
                  </a:txBody>
                  <a:tcPr marL="23856" marR="23856" marT="0" marB="0" anchor="ctr">
                    <a:lnL w="19050" cap="flat" cmpd="sng" algn="ctr">
                      <a:solidFill>
                        <a:srgbClr val="2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1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819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83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500" b="0">
                          <a:effectLst/>
                          <a:latin typeface="Arial" panose="020B0604020202020204" pitchFamily="34" charset="0"/>
                        </a:rPr>
                        <a:t>Hildur Vésteinsdóttir, Örnólfur J. Ólafsson, Pétur Snæbjörnsson, Ósk Helgadóttir, Sigurbjörn Árni Arngrímsson</a:t>
                      </a:r>
                    </a:p>
                  </a:txBody>
                  <a:tcPr marL="23856" marR="23856" marT="0" marB="0" anchor="b">
                    <a:lnL w="9525" cap="flat" cmpd="sng" algn="ctr">
                      <a:solidFill>
                        <a:srgbClr val="A81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81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81B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883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485748"/>
                  </a:ext>
                </a:extLst>
              </a:tr>
              <a:tr h="763554">
                <a:tc>
                  <a:txBody>
                    <a:bodyPr/>
                    <a:lstStyle/>
                    <a:p>
                      <a:pPr algn="ctr" rtl="0" fontAlgn="ctr"/>
                      <a:r>
                        <a:rPr lang="is-IS" sz="1500" b="1">
                          <a:effectLst/>
                        </a:rPr>
                        <a:t>Samstaða íbúa og samhangandi upplifun ferðamanna á öllu svæðinu</a:t>
                      </a:r>
                    </a:p>
                  </a:txBody>
                  <a:tcPr marL="23856" marR="23856" marT="0" marB="0" anchor="ctr">
                    <a:lnL w="19050" cap="flat" cmpd="sng" algn="ctr">
                      <a:solidFill>
                        <a:srgbClr val="083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3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83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834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is-IS" sz="1500" b="0" dirty="0">
                          <a:effectLst/>
                          <a:latin typeface="Arial" panose="020B0604020202020204" pitchFamily="34" charset="0"/>
                        </a:rPr>
                        <a:t>Soffía Kristín Jónsdóttir, Róshildur Jónsdóttir, Ragnar Baldvinsson, Birna Friðriksdóttir, Böðvar Pétursson</a:t>
                      </a:r>
                    </a:p>
                  </a:txBody>
                  <a:tcPr marL="23856" marR="23856" marT="0" marB="0" anchor="b">
                    <a:lnL w="9525" cap="flat" cmpd="sng" algn="ctr">
                      <a:solidFill>
                        <a:srgbClr val="883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883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883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88328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1319789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EF3FFB8-23B4-436D-8099-CD6358A3FF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910" y="1173984"/>
            <a:ext cx="2091345" cy="22550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ABC87A-4ACB-4F0B-8784-9CCDC16F01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3057" y="3510395"/>
            <a:ext cx="2042198" cy="276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28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A23D7-24C4-4306-80E4-5E23F991B5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Kolefnisbinding með skógrækt og landgræðslu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EC5B52-317E-4513-A9FE-CD1ACB4BE8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Verkefnið hefur sérstaklega tengsl við sex af heimsmarkmiðunum.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6.6/15.1 Verndar og endurheimtir vistkerfa, þ.m.t skóga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8.1 Eykur framleiðni í atvinnulífinu með fjölbreytni og nýsköpun.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8.9 Mótuð og innleidd stefna til að stuðla að sjálfbærri ferðaþjónustu.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11.A Styður við byggðaþróun á dreifbýlissvæði.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15.2 Eykur verulega nýskógrækt</a:t>
            </a: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15.9 Tekur tillit til vistkerfis í skipulagi.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s-I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13.2 Tryggir ráðstafanir vegna loftslagsbreytinga í skipulagi.</a:t>
            </a:r>
            <a:endParaRPr lang="is-I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s-I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5AB2BE-2888-4C43-A02C-75F3013CE7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7866" y="1569997"/>
            <a:ext cx="1155782" cy="11557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97BEBA-0878-424E-80AE-FCA8D9D3EC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1476" y="2047461"/>
            <a:ext cx="1495875" cy="1497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5D40F6-FC6D-490C-8044-D8B0A7B751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152" y="3182713"/>
            <a:ext cx="1495875" cy="14958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638EF6-B3D1-4202-ACEC-24A669CE6C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1475" y="3813173"/>
            <a:ext cx="1495876" cy="149749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6316DA-84FB-4E86-A8FB-D6855AA24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9152" y="4970719"/>
            <a:ext cx="1495874" cy="149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7312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A9B0F-2DD4-4EF3-8F92-BC69A5A9B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8057"/>
          </a:xfrm>
        </p:spPr>
        <p:txBody>
          <a:bodyPr/>
          <a:lstStyle/>
          <a:p>
            <a:r>
              <a:rPr lang="is-IS" dirty="0"/>
              <a:t>Samstarf er grunnur að sókn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6A8C1-6AA8-44B0-B854-445DE527B1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8174" y="1233182"/>
            <a:ext cx="3486968" cy="5351764"/>
          </a:xfrm>
        </p:spPr>
        <p:txBody>
          <a:bodyPr>
            <a:normAutofit fontScale="47500" lnSpcReduction="20000"/>
          </a:bodyPr>
          <a:lstStyle/>
          <a:p>
            <a:r>
              <a:rPr lang="is-IS" dirty="0"/>
              <a:t>HA</a:t>
            </a:r>
          </a:p>
          <a:p>
            <a:r>
              <a:rPr lang="is-IS" dirty="0"/>
              <a:t>LHÍ</a:t>
            </a:r>
          </a:p>
          <a:p>
            <a:r>
              <a:rPr lang="is-IS" dirty="0"/>
              <a:t>Framhaldsskólinn á Laugum</a:t>
            </a:r>
          </a:p>
          <a:p>
            <a:r>
              <a:rPr lang="is-IS" dirty="0"/>
              <a:t>Þekkingarnet </a:t>
            </a:r>
            <a:r>
              <a:rPr lang="is-IS" dirty="0" err="1"/>
              <a:t>Þingeyinga</a:t>
            </a:r>
            <a:endParaRPr lang="is-IS" dirty="0"/>
          </a:p>
          <a:p>
            <a:r>
              <a:rPr lang="is-IS" dirty="0"/>
              <a:t>Landgræðslan </a:t>
            </a:r>
          </a:p>
          <a:p>
            <a:r>
              <a:rPr lang="is-IS" dirty="0"/>
              <a:t>Skógræktin </a:t>
            </a:r>
          </a:p>
          <a:p>
            <a:r>
              <a:rPr lang="is-IS" dirty="0"/>
              <a:t>Nýsköpunarsjóður atvinnulífsins</a:t>
            </a:r>
          </a:p>
          <a:p>
            <a:r>
              <a:rPr lang="is-IS" dirty="0"/>
              <a:t>Umhverfisstofnun</a:t>
            </a:r>
          </a:p>
          <a:p>
            <a:r>
              <a:rPr lang="is-IS" dirty="0"/>
              <a:t>RAMÝ</a:t>
            </a:r>
          </a:p>
          <a:p>
            <a:r>
              <a:rPr lang="is-IS" dirty="0"/>
              <a:t>NMÍ</a:t>
            </a:r>
          </a:p>
          <a:p>
            <a:r>
              <a:rPr lang="is-IS" dirty="0"/>
              <a:t>Vestmannaeyjabær</a:t>
            </a:r>
          </a:p>
          <a:p>
            <a:r>
              <a:rPr lang="is-IS" dirty="0"/>
              <a:t>Norðurþing</a:t>
            </a:r>
          </a:p>
          <a:p>
            <a:r>
              <a:rPr lang="is-IS" dirty="0"/>
              <a:t>Minjastofnun</a:t>
            </a:r>
          </a:p>
          <a:p>
            <a:r>
              <a:rPr lang="is-IS" dirty="0"/>
              <a:t>Mergur ráðgjöf</a:t>
            </a:r>
          </a:p>
          <a:p>
            <a:r>
              <a:rPr lang="is-IS" dirty="0"/>
              <a:t>Kolefnisbrúin</a:t>
            </a:r>
          </a:p>
          <a:p>
            <a:r>
              <a:rPr lang="is-IS" dirty="0"/>
              <a:t>Vélfag</a:t>
            </a:r>
          </a:p>
          <a:p>
            <a:r>
              <a:rPr lang="is-IS" dirty="0"/>
              <a:t>Menntaskólinn í Kópavogi</a:t>
            </a:r>
          </a:p>
          <a:p>
            <a:r>
              <a:rPr lang="is-IS" dirty="0"/>
              <a:t>Edinborgarháskóli</a:t>
            </a:r>
          </a:p>
          <a:p>
            <a:r>
              <a:rPr lang="is-IS" dirty="0" err="1"/>
              <a:t>Búnaðarstovan</a:t>
            </a:r>
            <a:r>
              <a:rPr lang="is-IS" dirty="0"/>
              <a:t> (Færeyjar)</a:t>
            </a:r>
          </a:p>
          <a:p>
            <a:r>
              <a:rPr lang="is-IS" dirty="0"/>
              <a:t>Grænlenska matvælaráðuneytið</a:t>
            </a:r>
          </a:p>
          <a:p>
            <a:endParaRPr lang="is-IS" dirty="0"/>
          </a:p>
          <a:p>
            <a:endParaRPr lang="is-I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58B8BE4-BF6A-44C2-AA89-FBDEE736CE8F}"/>
              </a:ext>
            </a:extLst>
          </p:cNvPr>
          <p:cNvSpPr txBox="1">
            <a:spLocks/>
          </p:cNvSpPr>
          <p:nvPr/>
        </p:nvSpPr>
        <p:spPr>
          <a:xfrm>
            <a:off x="3475918" y="1441623"/>
            <a:ext cx="514915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s-IS" dirty="0"/>
              <a:t>Jöfnunarsjóður sveitarfélaga</a:t>
            </a:r>
          </a:p>
          <a:p>
            <a:r>
              <a:rPr lang="is-IS" dirty="0"/>
              <a:t>SSNE</a:t>
            </a:r>
          </a:p>
          <a:p>
            <a:r>
              <a:rPr lang="is-IS" dirty="0"/>
              <a:t>NORA</a:t>
            </a:r>
          </a:p>
          <a:p>
            <a:r>
              <a:rPr lang="is-IS" dirty="0" err="1"/>
              <a:t>Nordregio</a:t>
            </a:r>
            <a:endParaRPr lang="is-IS" dirty="0"/>
          </a:p>
          <a:p>
            <a:r>
              <a:rPr lang="is-IS" dirty="0"/>
              <a:t>Orkusjóður</a:t>
            </a:r>
          </a:p>
          <a:p>
            <a:r>
              <a:rPr lang="is-IS" dirty="0"/>
              <a:t>Vinnumálastofnun</a:t>
            </a:r>
          </a:p>
          <a:p>
            <a:endParaRPr lang="is-IS" dirty="0"/>
          </a:p>
          <a:p>
            <a:r>
              <a:rPr lang="is-IS" dirty="0" err="1"/>
              <a:t>Eimur</a:t>
            </a:r>
            <a:endParaRPr lang="is-IS" dirty="0"/>
          </a:p>
          <a:p>
            <a:r>
              <a:rPr lang="is-IS" dirty="0" err="1"/>
              <a:t>Hacking</a:t>
            </a:r>
            <a:r>
              <a:rPr lang="is-IS" dirty="0"/>
              <a:t> Hekla</a:t>
            </a:r>
          </a:p>
          <a:p>
            <a:r>
              <a:rPr lang="is-IS" dirty="0"/>
              <a:t>SSNV</a:t>
            </a:r>
          </a:p>
          <a:p>
            <a:endParaRPr lang="is-IS" dirty="0"/>
          </a:p>
          <a:p>
            <a:r>
              <a:rPr lang="is-IS" dirty="0"/>
              <a:t>Landgræðslan</a:t>
            </a:r>
          </a:p>
          <a:p>
            <a:r>
              <a:rPr lang="is-IS" dirty="0"/>
              <a:t>Skógræktin</a:t>
            </a:r>
          </a:p>
          <a:p>
            <a:r>
              <a:rPr lang="is-IS" dirty="0"/>
              <a:t>NSA</a:t>
            </a:r>
          </a:p>
          <a:p>
            <a:r>
              <a:rPr lang="is-IS" dirty="0"/>
              <a:t>NMÍ</a:t>
            </a:r>
          </a:p>
          <a:p>
            <a:endParaRPr lang="is-IS" dirty="0"/>
          </a:p>
          <a:p>
            <a:endParaRPr lang="is-I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A99C92-58A4-46CB-968A-B1F7006247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6936" y="5655276"/>
            <a:ext cx="7217684" cy="7209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04299DB-C50A-4350-BA4D-416494FCD4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6935" y="4920464"/>
            <a:ext cx="7217683" cy="506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B71553D-8FD4-470C-8BAB-8420C33C07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6860" y="963826"/>
            <a:ext cx="3525795" cy="35257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ACE5B44-6A87-44CE-BEAA-9319F021A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6918" y="3687654"/>
            <a:ext cx="1963082" cy="114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370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20510</TotalTime>
  <Words>380</Words>
  <Application>Microsoft Office PowerPoint</Application>
  <PresentationFormat>Widescreen</PresentationFormat>
  <Paragraphs>72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Segoe UI</vt:lpstr>
      <vt:lpstr>Office Theme</vt:lpstr>
      <vt:lpstr>Hvernig heimsmarkmiðin eru lögð til grundvallar í sameiningarvinnu Skútustaðahrepps og Þingeyjarsveitarsveitar: „Nýsköpun í norðri“</vt:lpstr>
      <vt:lpstr>NÍN í hnotskurn</vt:lpstr>
      <vt:lpstr>Hvað hefur verið gert í NÍN?</vt:lpstr>
      <vt:lpstr>Aðgerðir NÍN og meðlimir rýnihópa</vt:lpstr>
      <vt:lpstr>Kolefnisbinding með skógrækt og landgræðslu</vt:lpstr>
      <vt:lpstr>Samstarf er grunnur að sókn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Atvinnulíf, umhverfi og byggðaþróun. Nýsköpun í norðri (NÍN)</dc:title>
  <dc:creator>Sveinn Margeirsson</dc:creator>
  <cp:lastModifiedBy>Sveinn Margeirsson</cp:lastModifiedBy>
  <cp:revision>15</cp:revision>
  <dcterms:created xsi:type="dcterms:W3CDTF">2021-01-19T09:07:25Z</dcterms:created>
  <dcterms:modified xsi:type="dcterms:W3CDTF">2021-04-16T07:54:37Z</dcterms:modified>
</cp:coreProperties>
</file>