
<file path=[Content_Types].xml><?xml version="1.0" encoding="utf-8"?>
<Types xmlns="http://schemas.openxmlformats.org/package/2006/content-types">
  <Default Extension="bin" ContentType="image/png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59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E1E0DC"/>
    <a:srgbClr val="F42941"/>
    <a:srgbClr val="F2F2F2"/>
    <a:srgbClr val="ADCFF1"/>
    <a:srgbClr val="006EB6"/>
    <a:srgbClr val="E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94591" autoAdjust="0"/>
  </p:normalViewPr>
  <p:slideViewPr>
    <p:cSldViewPr snapToGrid="0" showGuides="1">
      <p:cViewPr varScale="1">
        <p:scale>
          <a:sx n="78" d="100"/>
          <a:sy n="78" d="100"/>
        </p:scale>
        <p:origin x="106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181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BA559-C1C5-4943-B542-8794232D57DA}" type="datetimeFigureOut">
              <a:rPr lang="da-DK"/>
              <a:t>15-04-2021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AC64D-F328-458C-83FB-46E4CB2334DA}" type="slidenum">
              <a:rPr lang="da-DK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9405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D72A38B-F9FA-4036-A084-652409E98F08}" type="datetimeFigureOut">
              <a:rPr lang="en-GB"/>
              <a:pPr/>
              <a:t>15/04/2021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9436F85-577F-4A92-A47F-D540A2BCC82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2891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6514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8879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bin"/><Relationship Id="rId3" Type="http://schemas.openxmlformats.org/officeDocument/2006/relationships/image" Target="../media/image5.bin"/><Relationship Id="rId7" Type="http://schemas.openxmlformats.org/officeDocument/2006/relationships/image" Target="../media/image9.bin"/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bin"/><Relationship Id="rId5" Type="http://schemas.openxmlformats.org/officeDocument/2006/relationships/image" Target="../media/image7.bin"/><Relationship Id="rId10" Type="http://schemas.openxmlformats.org/officeDocument/2006/relationships/image" Target="../media/image12.bin"/><Relationship Id="rId4" Type="http://schemas.openxmlformats.org/officeDocument/2006/relationships/image" Target="../media/image6.bin"/><Relationship Id="rId9" Type="http://schemas.openxmlformats.org/officeDocument/2006/relationships/image" Target="../media/image11.bin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2400" y="0"/>
            <a:ext cx="121896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0812" y="401642"/>
            <a:ext cx="10862688" cy="2749180"/>
          </a:xfrm>
        </p:spPr>
        <p:txBody>
          <a:bodyPr anchor="b" anchorCtr="0"/>
          <a:lstStyle>
            <a:lvl1pPr algn="l">
              <a:lnSpc>
                <a:spcPct val="83000"/>
              </a:lnSpc>
              <a:defRPr sz="7800">
                <a:solidFill>
                  <a:srgbClr val="F4294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96914" y="5971520"/>
            <a:ext cx="5399086" cy="279799"/>
          </a:xfrm>
        </p:spPr>
        <p:txBody>
          <a:bodyPr anchor="b" anchorCtr="0"/>
          <a:lstStyle>
            <a:lvl1pPr marL="0" indent="0" algn="l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name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696913" y="6251319"/>
            <a:ext cx="5399085" cy="256457"/>
          </a:xfrm>
        </p:spPr>
        <p:txBody>
          <a:bodyPr/>
          <a:lstStyle>
            <a:lvl1pPr algn="l">
              <a:defRPr sz="1600">
                <a:solidFill>
                  <a:srgbClr val="F4294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017" y="5936400"/>
            <a:ext cx="2565680" cy="698865"/>
          </a:xfrm>
          <a:prstGeom prst="rect">
            <a:avLst/>
          </a:prstGeom>
        </p:spPr>
      </p:pic>
      <p:pic>
        <p:nvPicPr>
          <p:cNvPr id="18" name="Wheel logo">
            <a:extLst>
              <a:ext uri="{FF2B5EF4-FFF2-40B4-BE49-F238E27FC236}">
                <a16:creationId xmlns:a16="http://schemas.microsoft.com/office/drawing/2014/main" id="{88D92A7B-682D-468B-B3F3-68F4B80E22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071" y="5911403"/>
            <a:ext cx="599314" cy="59931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FC0EF4-C4B6-4CE0-839C-69B704278604}"/>
              </a:ext>
            </a:extLst>
          </p:cNvPr>
          <p:cNvCxnSpPr/>
          <p:nvPr userDrawn="1"/>
        </p:nvCxnSpPr>
        <p:spPr>
          <a:xfrm>
            <a:off x="10569048" y="5953427"/>
            <a:ext cx="0" cy="560767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BF692A4-7187-46E7-98E4-590BBA751E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845" y="3150804"/>
            <a:ext cx="10832653" cy="2291146"/>
          </a:xfrm>
        </p:spPr>
        <p:txBody>
          <a:bodyPr/>
          <a:lstStyle>
            <a:lvl1pPr marL="0" indent="0">
              <a:lnSpc>
                <a:spcPct val="83000"/>
              </a:lnSpc>
              <a:buNone/>
              <a:defRPr sz="4800"/>
            </a:lvl1pPr>
            <a:lvl2pPr marL="0" indent="0">
              <a:buNone/>
              <a:defRPr sz="4800"/>
            </a:lvl2pPr>
            <a:lvl3pPr marL="0" indent="0">
              <a:buNone/>
              <a:defRPr sz="4800"/>
            </a:lvl3pPr>
            <a:lvl4pPr marL="0" indent="0">
              <a:buNone/>
              <a:defRPr sz="4800"/>
            </a:lvl4pPr>
            <a:lvl5pPr marL="0" indent="0">
              <a:buNone/>
              <a:defRPr sz="4800"/>
            </a:lvl5pPr>
          </a:lstStyle>
          <a:p>
            <a:pPr lvl="0"/>
            <a:r>
              <a:rPr lang="en-GB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2338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tekst +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2376126"/>
            <a:ext cx="2676479" cy="205776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None/>
              <a:tabLst/>
              <a:defRPr sz="1800" b="1" baseline="0">
                <a:solidFill>
                  <a:schemeClr val="tx1"/>
                </a:solidFill>
              </a:defRPr>
            </a:lvl1pPr>
            <a:lvl2pPr marL="288000" indent="-288000">
              <a:lnSpc>
                <a:spcPct val="95000"/>
              </a:lnSpc>
              <a:buFont typeface="Corbel" panose="020B0503020204020204" pitchFamily="34" charset="0"/>
              <a:buChar char="—"/>
              <a:defRPr sz="1800">
                <a:solidFill>
                  <a:schemeClr val="tx1"/>
                </a:solidFill>
              </a:defRPr>
            </a:lvl2pPr>
            <a:lvl3pPr marL="540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>
                <a:solidFill>
                  <a:schemeClr val="tx1"/>
                </a:solidFill>
              </a:defRPr>
            </a:lvl3pPr>
            <a:lvl4pPr marL="792000" indent="-252000">
              <a:lnSpc>
                <a:spcPct val="95000"/>
              </a:lnSpc>
              <a:buFont typeface="Arial" panose="020B0604020202020204" pitchFamily="34" charset="0"/>
              <a:buChar char="‒"/>
              <a:defRPr sz="1800">
                <a:solidFill>
                  <a:schemeClr val="tx1"/>
                </a:solidFill>
              </a:defRPr>
            </a:lvl4pPr>
            <a:lvl5pPr marL="1044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>
                <a:solidFill>
                  <a:schemeClr val="tx1"/>
                </a:solidFill>
              </a:defRPr>
            </a:lvl5pPr>
            <a:lvl6pPr marL="1044000">
              <a:lnSpc>
                <a:spcPct val="95000"/>
              </a:lnSpc>
              <a:defRPr sz="1800">
                <a:solidFill>
                  <a:schemeClr val="tx1"/>
                </a:solidFill>
              </a:defRPr>
            </a:lvl6pPr>
            <a:lvl7pPr marL="1044000">
              <a:lnSpc>
                <a:spcPct val="95000"/>
              </a:lnSpc>
              <a:defRPr sz="1800">
                <a:solidFill>
                  <a:schemeClr val="tx1"/>
                </a:solidFill>
              </a:defRPr>
            </a:lvl7pPr>
            <a:lvl8pPr marL="1044000">
              <a:lnSpc>
                <a:spcPct val="95000"/>
              </a:lnSpc>
              <a:defRPr sz="1800">
                <a:solidFill>
                  <a:schemeClr val="tx1"/>
                </a:solidFill>
              </a:defRPr>
            </a:lvl8pPr>
            <a:lvl9pPr marL="1044000">
              <a:lnSpc>
                <a:spcPct val="95000"/>
              </a:lnSpc>
              <a:defRPr sz="18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​"/>
              <a:tabLst/>
              <a:defRPr/>
            </a:pPr>
            <a:r>
              <a:rPr lang="en-GB" dirty="0"/>
              <a:t>Click to add chart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7" y="4433887"/>
            <a:ext cx="2700337" cy="1575135"/>
          </a:xfrm>
        </p:spPr>
        <p:txBody>
          <a:bodyPr anchor="b" anchorCtr="0"/>
          <a:lstStyle>
            <a:lvl1pPr marL="0" indent="0">
              <a:lnSpc>
                <a:spcPct val="97000"/>
              </a:lnSpc>
              <a:buFontTx/>
              <a:buNone/>
              <a:defRPr sz="1600" baseline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/>
            <a:r>
              <a:rPr lang="en-GB" dirty="0"/>
              <a:t>Click to add note text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3394074" y="1409699"/>
            <a:ext cx="8099424" cy="45504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Insert chart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 in max 1 line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58055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Insert chart or 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/>
            <a:r>
              <a:rPr lang="en-GB" dirty="0"/>
              <a:t>Click to add note text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 in max 1 line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01748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, light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dirty="0" err="1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Insert chart or 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/>
            <a:r>
              <a:rPr lang="en-GB" dirty="0"/>
              <a:t>Click to add note text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 in max 1 line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077AD2AE-6CC5-4AE9-A789-F1945D0CB10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4294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14" name="Wheel logo">
            <a:extLst>
              <a:ext uri="{FF2B5EF4-FFF2-40B4-BE49-F238E27FC236}">
                <a16:creationId xmlns:a16="http://schemas.microsoft.com/office/drawing/2014/main" id="{D5A95704-08D0-43E5-A3A9-CF4D2E091E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66" y="6285492"/>
            <a:ext cx="322892" cy="32289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48014D-A7A3-4440-8D24-E6FDB5CCE399}"/>
              </a:ext>
            </a:extLst>
          </p:cNvPr>
          <p:cNvCxnSpPr>
            <a:cxnSpLocks/>
          </p:cNvCxnSpPr>
          <p:nvPr userDrawn="1"/>
        </p:nvCxnSpPr>
        <p:spPr>
          <a:xfrm>
            <a:off x="1135505" y="6310724"/>
            <a:ext cx="0" cy="28800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eneration 2030">
            <a:extLst>
              <a:ext uri="{FF2B5EF4-FFF2-40B4-BE49-F238E27FC236}">
                <a16:creationId xmlns:a16="http://schemas.microsoft.com/office/drawing/2014/main" id="{0B10FB21-29E5-4AE0-B19E-9BC10392A154}"/>
              </a:ext>
            </a:extLst>
          </p:cNvPr>
          <p:cNvSpPr txBox="1"/>
          <p:nvPr userDrawn="1"/>
        </p:nvSpPr>
        <p:spPr>
          <a:xfrm flipH="1">
            <a:off x="1962150" y="6356350"/>
            <a:ext cx="1318260" cy="22250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en-GB" sz="950" cap="all" baseline="0" dirty="0">
                <a:solidFill>
                  <a:srgbClr val="F42941"/>
                </a:solidFill>
              </a:rPr>
              <a:t>Generation 2030</a:t>
            </a:r>
          </a:p>
        </p:txBody>
      </p:sp>
    </p:spTree>
    <p:extLst>
      <p:ext uri="{BB962C8B-B14F-4D97-AF65-F5344CB8AC3E}">
        <p14:creationId xmlns:p14="http://schemas.microsoft.com/office/powerpoint/2010/main" val="897364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278565" cy="1285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 in max 2 lines</a:t>
            </a:r>
          </a:p>
        </p:txBody>
      </p:sp>
    </p:spTree>
    <p:extLst>
      <p:ext uri="{BB962C8B-B14F-4D97-AF65-F5344CB8AC3E}">
        <p14:creationId xmlns:p14="http://schemas.microsoft.com/office/powerpoint/2010/main" val="1234983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dirty="0" err="1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920240"/>
            <a:ext cx="4698964" cy="4029710"/>
          </a:xfrm>
        </p:spPr>
        <p:txBody>
          <a:bodyPr/>
          <a:lstStyle>
            <a:lvl1pPr>
              <a:lnSpc>
                <a:spcPct val="95000"/>
              </a:lnSpc>
              <a:defRPr sz="2200">
                <a:solidFill>
                  <a:srgbClr val="E1E0DC"/>
                </a:solidFill>
              </a:defRPr>
            </a:lvl1pPr>
            <a:lvl2pPr>
              <a:lnSpc>
                <a:spcPct val="95000"/>
              </a:lnSpc>
              <a:defRPr sz="2200">
                <a:solidFill>
                  <a:srgbClr val="E1E0DC"/>
                </a:solidFill>
              </a:defRPr>
            </a:lvl2pPr>
            <a:lvl3pPr>
              <a:lnSpc>
                <a:spcPct val="95000"/>
              </a:lnSpc>
              <a:defRPr sz="2200">
                <a:solidFill>
                  <a:srgbClr val="E1E0DC"/>
                </a:solidFill>
              </a:defRPr>
            </a:lvl3pPr>
            <a:lvl4pPr>
              <a:lnSpc>
                <a:spcPct val="95000"/>
              </a:lnSpc>
              <a:defRPr sz="2200">
                <a:solidFill>
                  <a:srgbClr val="E1E0DC"/>
                </a:solidFill>
              </a:defRPr>
            </a:lvl4pPr>
            <a:lvl5pPr>
              <a:lnSpc>
                <a:spcPct val="95000"/>
              </a:lnSpc>
              <a:defRPr sz="2200">
                <a:solidFill>
                  <a:srgbClr val="E1E0DC"/>
                </a:solidFill>
              </a:defRPr>
            </a:lvl5pPr>
            <a:lvl6pPr>
              <a:lnSpc>
                <a:spcPct val="95000"/>
              </a:lnSpc>
              <a:defRPr sz="1800">
                <a:solidFill>
                  <a:srgbClr val="E1E0DC"/>
                </a:solidFill>
              </a:defRPr>
            </a:lvl6pPr>
            <a:lvl7pPr>
              <a:lnSpc>
                <a:spcPct val="95000"/>
              </a:lnSpc>
              <a:defRPr sz="1800">
                <a:solidFill>
                  <a:srgbClr val="E1E0DC"/>
                </a:solidFill>
              </a:defRPr>
            </a:lvl7pPr>
            <a:lvl8pPr>
              <a:lnSpc>
                <a:spcPct val="95000"/>
              </a:lnSpc>
              <a:defRPr sz="1800">
                <a:solidFill>
                  <a:srgbClr val="E1E0DC"/>
                </a:solidFill>
              </a:defRPr>
            </a:lvl8pPr>
            <a:lvl9pPr>
              <a:lnSpc>
                <a:spcPct val="95000"/>
              </a:lnSpc>
              <a:defRPr sz="1800">
                <a:solidFill>
                  <a:srgbClr val="E1E0DC"/>
                </a:solidFill>
              </a:defRPr>
            </a:lvl9pPr>
          </a:lstStyle>
          <a:p>
            <a:pPr lvl="0"/>
            <a:r>
              <a:rPr lang="en-GB" dirty="0"/>
              <a:t>Click to add chart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4736133" cy="1285875"/>
          </a:xfrm>
        </p:spPr>
        <p:txBody>
          <a:bodyPr/>
          <a:lstStyle>
            <a:lvl1pPr>
              <a:defRPr>
                <a:solidFill>
                  <a:srgbClr val="E1E0DC"/>
                </a:solidFill>
              </a:defRPr>
            </a:lvl1pPr>
          </a:lstStyle>
          <a:p>
            <a:r>
              <a:rPr lang="en-GB" dirty="0"/>
              <a:t>Click to add title in max 2 lines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5AA704D2-D027-4658-A826-FAB1C18B701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E1E0D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8649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/>
          <a:lstStyle>
            <a:lvl1pPr>
              <a:defRPr baseline="0">
                <a:solidFill>
                  <a:srgbClr val="F42941"/>
                </a:solidFill>
              </a:defRPr>
            </a:lvl1pPr>
          </a:lstStyle>
          <a:p>
            <a:r>
              <a:rPr lang="en-GB" dirty="0"/>
              <a:t>Click to add title in max 2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6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6105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7795777" cy="1285875"/>
          </a:xfrm>
        </p:spPr>
        <p:txBody>
          <a:bodyPr/>
          <a:lstStyle>
            <a:lvl1pPr>
              <a:defRPr baseline="0">
                <a:solidFill>
                  <a:srgbClr val="F42941"/>
                </a:solidFill>
              </a:defRPr>
            </a:lvl1pPr>
          </a:lstStyle>
          <a:p>
            <a:r>
              <a:rPr lang="en-GB" dirty="0"/>
              <a:t>Click to add title in max 2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7740144" cy="35321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794750" y="0"/>
            <a:ext cx="3394463" cy="6858000"/>
          </a:xfrm>
          <a:solidFill>
            <a:schemeClr val="bg1">
              <a:lumMod val="85000"/>
            </a:schemeClr>
          </a:solidFill>
        </p:spPr>
        <p:txBody>
          <a:bodyPr tIns="144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6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1980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/>
          <a:lstStyle>
            <a:lvl1pPr>
              <a:defRPr baseline="0">
                <a:solidFill>
                  <a:srgbClr val="F42941"/>
                </a:solidFill>
              </a:defRPr>
            </a:lvl1pPr>
          </a:lstStyle>
          <a:p>
            <a:r>
              <a:rPr lang="en-GB" dirty="0"/>
              <a:t>Click to add title in max 2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0" y="3425824"/>
            <a:ext cx="6094413" cy="3432175"/>
          </a:xfrm>
          <a:solidFill>
            <a:schemeClr val="bg1">
              <a:lumMod val="8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7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1678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/>
          <a:lstStyle>
            <a:lvl1pPr>
              <a:defRPr baseline="0">
                <a:solidFill>
                  <a:srgbClr val="F42941"/>
                </a:solidFill>
              </a:defRPr>
            </a:lvl1pPr>
          </a:lstStyle>
          <a:p>
            <a:r>
              <a:rPr lang="en-GB" dirty="0"/>
              <a:t>Click to add title in max 2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1" y="3425823"/>
            <a:ext cx="2699950" cy="3434400"/>
          </a:xfrm>
          <a:solidFill>
            <a:schemeClr val="bg1">
              <a:lumMod val="85000"/>
            </a:schemeClr>
          </a:solidFill>
        </p:spPr>
        <p:txBody>
          <a:bodyPr tIns="144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794751" y="3425823"/>
            <a:ext cx="3394462" cy="3434400"/>
          </a:xfrm>
          <a:solidFill>
            <a:schemeClr val="bg1">
              <a:lumMod val="75000"/>
            </a:schemeClr>
          </a:solidFill>
        </p:spPr>
        <p:txBody>
          <a:bodyPr tIns="144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8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6768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dirty="0" err="1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89601" cy="6858000"/>
          </a:xfrm>
          <a:solidFill>
            <a:srgbClr val="F2F2F2"/>
          </a:solidFill>
        </p:spPr>
        <p:txBody>
          <a:bodyPr tIns="972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437845" cy="134633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5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E1E0DC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7791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9"/>
            <a:ext cx="10836932" cy="101867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add title in max 1 line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rgbClr val="ADCFF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1361060"/>
            <a:ext cx="10799762" cy="4588890"/>
          </a:xfrm>
        </p:spPr>
        <p:txBody>
          <a:bodyPr/>
          <a:lstStyle>
            <a:lvl1pPr marL="594000" indent="-594000">
              <a:spcBef>
                <a:spcPts val="300"/>
              </a:spcBef>
              <a:defRPr sz="2800"/>
            </a:lvl1pPr>
            <a:lvl2pPr marL="846000">
              <a:defRPr sz="2200"/>
            </a:lvl2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C4447EA2-33D0-48C2-BF9C-59BD19EC06A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4294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12" name="Wheel logo">
            <a:extLst>
              <a:ext uri="{FF2B5EF4-FFF2-40B4-BE49-F238E27FC236}">
                <a16:creationId xmlns:a16="http://schemas.microsoft.com/office/drawing/2014/main" id="{86F0553E-780C-462A-94C5-4DC16629A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66" y="6285492"/>
            <a:ext cx="322892" cy="32289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844EC5-E308-456C-93FD-7582F71FC46E}"/>
              </a:ext>
            </a:extLst>
          </p:cNvPr>
          <p:cNvCxnSpPr>
            <a:cxnSpLocks/>
          </p:cNvCxnSpPr>
          <p:nvPr userDrawn="1"/>
        </p:nvCxnSpPr>
        <p:spPr>
          <a:xfrm>
            <a:off x="1135505" y="6310724"/>
            <a:ext cx="0" cy="28800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eneration 2030">
            <a:extLst>
              <a:ext uri="{FF2B5EF4-FFF2-40B4-BE49-F238E27FC236}">
                <a16:creationId xmlns:a16="http://schemas.microsoft.com/office/drawing/2014/main" id="{AE9D5700-6437-43F9-928E-6EEB9FFD10FD}"/>
              </a:ext>
            </a:extLst>
          </p:cNvPr>
          <p:cNvSpPr txBox="1"/>
          <p:nvPr userDrawn="1"/>
        </p:nvSpPr>
        <p:spPr>
          <a:xfrm flipH="1">
            <a:off x="1962150" y="6356350"/>
            <a:ext cx="1318260" cy="22250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en-GB" sz="950" cap="all" baseline="0" dirty="0">
                <a:solidFill>
                  <a:srgbClr val="F42941"/>
                </a:solidFill>
              </a:rPr>
              <a:t>Generation 2030</a:t>
            </a:r>
          </a:p>
        </p:txBody>
      </p:sp>
    </p:spTree>
    <p:extLst>
      <p:ext uri="{BB962C8B-B14F-4D97-AF65-F5344CB8AC3E}">
        <p14:creationId xmlns:p14="http://schemas.microsoft.com/office/powerpoint/2010/main" val="2332002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USR_Name"/>
          <p:cNvSpPr>
            <a:spLocks noGrp="1"/>
          </p:cNvSpPr>
          <p:nvPr>
            <p:ph type="body" sz="quarter" idx="13" hasCustomPrompt="1"/>
          </p:nvPr>
        </p:nvSpPr>
        <p:spPr>
          <a:xfrm>
            <a:off x="3394074" y="1915152"/>
            <a:ext cx="8099423" cy="601488"/>
          </a:xfrm>
        </p:spPr>
        <p:txBody>
          <a:bodyPr anchor="b" anchorCtr="0"/>
          <a:lstStyle>
            <a:lvl1pPr marL="0" indent="0">
              <a:buFontTx/>
              <a:buNone/>
              <a:defRPr sz="2800" b="1">
                <a:solidFill>
                  <a:srgbClr val="F42941"/>
                </a:solidFill>
              </a:defRPr>
            </a:lvl1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14" name="USR_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3394075" y="2630186"/>
            <a:ext cx="8099421" cy="445700"/>
          </a:xfrm>
        </p:spPr>
        <p:txBody>
          <a:bodyPr/>
          <a:lstStyle>
            <a:lvl1pPr marL="0" indent="0">
              <a:buNone/>
              <a:defRPr sz="2800">
                <a:solidFill>
                  <a:srgbClr val="F4294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16" name="USR_Email"/>
          <p:cNvSpPr>
            <a:spLocks noGrp="1"/>
          </p:cNvSpPr>
          <p:nvPr>
            <p:ph type="body" sz="quarter" idx="15" hasCustomPrompt="1"/>
          </p:nvPr>
        </p:nvSpPr>
        <p:spPr>
          <a:xfrm>
            <a:off x="3394074" y="3166672"/>
            <a:ext cx="8099425" cy="484188"/>
          </a:xfrm>
        </p:spPr>
        <p:txBody>
          <a:bodyPr/>
          <a:lstStyle>
            <a:lvl1pPr marL="0" indent="0">
              <a:buNone/>
              <a:defRPr sz="2800" b="1" baseline="0">
                <a:solidFill>
                  <a:srgbClr val="F42941"/>
                </a:solidFill>
              </a:defRPr>
            </a:lvl1pPr>
          </a:lstStyle>
          <a:p>
            <a:pPr lvl="0"/>
            <a:r>
              <a:rPr lang="en-GB" dirty="0"/>
              <a:t>Click to add @</a:t>
            </a:r>
          </a:p>
        </p:txBody>
      </p:sp>
      <p:sp>
        <p:nvSpPr>
          <p:cNvPr id="17" name="USR_DirectPhone"/>
          <p:cNvSpPr>
            <a:spLocks noGrp="1"/>
          </p:cNvSpPr>
          <p:nvPr>
            <p:ph type="body" sz="quarter" idx="16" hasCustomPrompt="1"/>
          </p:nvPr>
        </p:nvSpPr>
        <p:spPr>
          <a:xfrm>
            <a:off x="3394074" y="3607704"/>
            <a:ext cx="8099425" cy="484188"/>
          </a:xfrm>
        </p:spPr>
        <p:txBody>
          <a:bodyPr/>
          <a:lstStyle>
            <a:lvl1pPr marL="0" indent="0">
              <a:buNone/>
              <a:defRPr sz="2800" b="1" baseline="0">
                <a:solidFill>
                  <a:srgbClr val="F42941"/>
                </a:solidFill>
              </a:defRPr>
            </a:lvl1pPr>
          </a:lstStyle>
          <a:p>
            <a:pPr lvl="0"/>
            <a:r>
              <a:rPr lang="en-GB" dirty="0"/>
              <a:t>Click to add phone number</a:t>
            </a:r>
          </a:p>
        </p:txBody>
      </p:sp>
      <p:sp>
        <p:nvSpPr>
          <p:cNvPr id="20" name="OFF_companyname"/>
          <p:cNvSpPr>
            <a:spLocks noGrp="1"/>
          </p:cNvSpPr>
          <p:nvPr>
            <p:ph type="body" sz="quarter" idx="18" hasCustomPrompt="1"/>
          </p:nvPr>
        </p:nvSpPr>
        <p:spPr>
          <a:xfrm>
            <a:off x="3394078" y="4426564"/>
            <a:ext cx="8099422" cy="330367"/>
          </a:xfrm>
        </p:spPr>
        <p:txBody>
          <a:bodyPr anchor="b" anchorCtr="0"/>
          <a:lstStyle>
            <a:lvl1pPr marL="0" indent="0">
              <a:buNone/>
              <a:defRPr sz="1800" b="1">
                <a:solidFill>
                  <a:srgbClr val="F42941"/>
                </a:solidFill>
              </a:defRPr>
            </a:lvl1pPr>
          </a:lstStyle>
          <a:p>
            <a:pPr lvl="0"/>
            <a:r>
              <a:rPr lang="en-GB" dirty="0"/>
              <a:t>Click to add office name</a:t>
            </a:r>
          </a:p>
        </p:txBody>
      </p:sp>
      <p:sp>
        <p:nvSpPr>
          <p:cNvPr id="19" name="USR_Address"/>
          <p:cNvSpPr>
            <a:spLocks noGrp="1"/>
          </p:cNvSpPr>
          <p:nvPr>
            <p:ph type="body" sz="quarter" idx="17" hasCustomPrompt="1"/>
          </p:nvPr>
        </p:nvSpPr>
        <p:spPr>
          <a:xfrm>
            <a:off x="3394074" y="4757888"/>
            <a:ext cx="8099422" cy="330367"/>
          </a:xfrm>
        </p:spPr>
        <p:txBody>
          <a:bodyPr anchor="t" anchorCtr="0"/>
          <a:lstStyle>
            <a:lvl1pPr marL="0" indent="0">
              <a:buNone/>
              <a:defRPr sz="1800">
                <a:solidFill>
                  <a:srgbClr val="F42941"/>
                </a:solidFill>
              </a:defRPr>
            </a:lvl1pPr>
          </a:lstStyle>
          <a:p>
            <a:pPr lvl="0"/>
            <a:r>
              <a:rPr lang="en-GB" dirty="0"/>
              <a:t>Click to add address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2E40182A-580D-4377-B70A-CF547C2C1C0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4294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18" name="Wheel logo">
            <a:extLst>
              <a:ext uri="{FF2B5EF4-FFF2-40B4-BE49-F238E27FC236}">
                <a16:creationId xmlns:a16="http://schemas.microsoft.com/office/drawing/2014/main" id="{8E577B19-C22D-4058-A767-8599CA4EBD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66" y="6285492"/>
            <a:ext cx="322892" cy="32289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2217B1D-CF3D-42DE-8CBC-FCCB6336A136}"/>
              </a:ext>
            </a:extLst>
          </p:cNvPr>
          <p:cNvCxnSpPr>
            <a:cxnSpLocks/>
          </p:cNvCxnSpPr>
          <p:nvPr userDrawn="1"/>
        </p:nvCxnSpPr>
        <p:spPr>
          <a:xfrm>
            <a:off x="1135505" y="6310724"/>
            <a:ext cx="0" cy="28800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eneration 2030">
            <a:extLst>
              <a:ext uri="{FF2B5EF4-FFF2-40B4-BE49-F238E27FC236}">
                <a16:creationId xmlns:a16="http://schemas.microsoft.com/office/drawing/2014/main" id="{33163790-735F-42FE-B456-72F52DEF81B5}"/>
              </a:ext>
            </a:extLst>
          </p:cNvPr>
          <p:cNvSpPr txBox="1"/>
          <p:nvPr userDrawn="1"/>
        </p:nvSpPr>
        <p:spPr>
          <a:xfrm flipH="1">
            <a:off x="1962150" y="6356350"/>
            <a:ext cx="1318260" cy="22250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en-GB" sz="950" cap="all" baseline="0" dirty="0">
                <a:solidFill>
                  <a:srgbClr val="F42941"/>
                </a:solidFill>
              </a:rPr>
              <a:t>Generation 2030</a:t>
            </a:r>
          </a:p>
        </p:txBody>
      </p:sp>
    </p:spTree>
    <p:extLst>
      <p:ext uri="{BB962C8B-B14F-4D97-AF65-F5344CB8AC3E}">
        <p14:creationId xmlns:p14="http://schemas.microsoft.com/office/powerpoint/2010/main" val="2727217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dirty="0" err="1"/>
          </a:p>
        </p:txBody>
      </p:sp>
      <p:sp>
        <p:nvSpPr>
          <p:cNvPr id="2" name="LAN_Thanks"/>
          <p:cNvSpPr>
            <a:spLocks noGrp="1"/>
          </p:cNvSpPr>
          <p:nvPr>
            <p:ph type="title" hasCustomPrompt="1"/>
          </p:nvPr>
        </p:nvSpPr>
        <p:spPr>
          <a:xfrm>
            <a:off x="3326400" y="1639401"/>
            <a:ext cx="8167098" cy="1490661"/>
          </a:xfrm>
        </p:spPr>
        <p:txBody>
          <a:bodyPr anchor="t" anchorCtr="0"/>
          <a:lstStyle>
            <a:lvl1pPr>
              <a:defRPr sz="7800">
                <a:solidFill>
                  <a:srgbClr val="E1E0DC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7C21C-9235-40C9-9A64-376E3FF17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LD_Footer">
            <a:extLst>
              <a:ext uri="{FF2B5EF4-FFF2-40B4-BE49-F238E27FC236}">
                <a16:creationId xmlns:a16="http://schemas.microsoft.com/office/drawing/2014/main" id="{50612F4A-70A7-4925-B76A-434540DDD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1E0DC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AD87E6-FDA8-49E1-8A8C-97BF360FE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1E0DC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3FC2E431-59A9-453A-82E0-ED0A396F612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E1E0D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3" name="Generation 2030">
            <a:extLst>
              <a:ext uri="{FF2B5EF4-FFF2-40B4-BE49-F238E27FC236}">
                <a16:creationId xmlns:a16="http://schemas.microsoft.com/office/drawing/2014/main" id="{97AC8E74-0446-4C8C-A37D-4AD510341540}"/>
              </a:ext>
            </a:extLst>
          </p:cNvPr>
          <p:cNvSpPr txBox="1"/>
          <p:nvPr userDrawn="1"/>
        </p:nvSpPr>
        <p:spPr>
          <a:xfrm flipH="1">
            <a:off x="1962150" y="6356350"/>
            <a:ext cx="1318260" cy="22250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en-GB" sz="950" cap="all" baseline="0" dirty="0">
                <a:solidFill>
                  <a:srgbClr val="E1E0DC"/>
                </a:solidFill>
              </a:rPr>
              <a:t>Generation 2030</a:t>
            </a:r>
          </a:p>
        </p:txBody>
      </p:sp>
    </p:spTree>
    <p:extLst>
      <p:ext uri="{BB962C8B-B14F-4D97-AF65-F5344CB8AC3E}">
        <p14:creationId xmlns:p14="http://schemas.microsoft.com/office/powerpoint/2010/main" val="2278048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 light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dirty="0" err="1"/>
          </a:p>
        </p:txBody>
      </p:sp>
      <p:sp>
        <p:nvSpPr>
          <p:cNvPr id="2" name="LAN_Thanks"/>
          <p:cNvSpPr>
            <a:spLocks noGrp="1"/>
          </p:cNvSpPr>
          <p:nvPr>
            <p:ph type="title" hasCustomPrompt="1"/>
          </p:nvPr>
        </p:nvSpPr>
        <p:spPr>
          <a:xfrm>
            <a:off x="3326400" y="1639401"/>
            <a:ext cx="8167098" cy="1490661"/>
          </a:xfrm>
        </p:spPr>
        <p:txBody>
          <a:bodyPr anchor="t" anchorCtr="0"/>
          <a:lstStyle>
            <a:lvl1pPr>
              <a:defRPr sz="7800">
                <a:solidFill>
                  <a:srgbClr val="F4294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7C21C-9235-40C9-9A64-376E3FF17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LD_Footer">
            <a:extLst>
              <a:ext uri="{FF2B5EF4-FFF2-40B4-BE49-F238E27FC236}">
                <a16:creationId xmlns:a16="http://schemas.microsoft.com/office/drawing/2014/main" id="{50612F4A-70A7-4925-B76A-434540DDD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AD87E6-FDA8-49E1-8A8C-97BF360FE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3FC2E431-59A9-453A-82E0-ED0A396F612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4294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3" name="Generation 2030">
            <a:extLst>
              <a:ext uri="{FF2B5EF4-FFF2-40B4-BE49-F238E27FC236}">
                <a16:creationId xmlns:a16="http://schemas.microsoft.com/office/drawing/2014/main" id="{97AC8E74-0446-4C8C-A37D-4AD510341540}"/>
              </a:ext>
            </a:extLst>
          </p:cNvPr>
          <p:cNvSpPr txBox="1"/>
          <p:nvPr userDrawn="1"/>
        </p:nvSpPr>
        <p:spPr>
          <a:xfrm flipH="1">
            <a:off x="1962150" y="6356350"/>
            <a:ext cx="1318260" cy="22250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en-GB" sz="950" cap="all" baseline="0" dirty="0">
                <a:solidFill>
                  <a:srgbClr val="F42941"/>
                </a:solidFill>
              </a:rPr>
              <a:t>Generation 2030</a:t>
            </a:r>
          </a:p>
        </p:txBody>
      </p:sp>
      <p:pic>
        <p:nvPicPr>
          <p:cNvPr id="9" name="Wheel logo">
            <a:extLst>
              <a:ext uri="{FF2B5EF4-FFF2-40B4-BE49-F238E27FC236}">
                <a16:creationId xmlns:a16="http://schemas.microsoft.com/office/drawing/2014/main" id="{E8D324F8-53EE-49DF-B4A1-0EE537E0C7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66" y="6285492"/>
            <a:ext cx="322892" cy="32289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DB99D9-76E3-4117-BE03-555B069E3ACB}"/>
              </a:ext>
            </a:extLst>
          </p:cNvPr>
          <p:cNvCxnSpPr>
            <a:cxnSpLocks/>
          </p:cNvCxnSpPr>
          <p:nvPr userDrawn="1"/>
        </p:nvCxnSpPr>
        <p:spPr>
          <a:xfrm>
            <a:off x="1135505" y="6310724"/>
            <a:ext cx="0" cy="28800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00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 in max 2 lines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37721" y="6964656"/>
            <a:ext cx="2355779" cy="176724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5256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3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522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 userDrawn="1"/>
        </p:nvSpPr>
        <p:spPr>
          <a:xfrm>
            <a:off x="663759" y="375883"/>
            <a:ext cx="10931524" cy="6145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rgbClr val="F42941"/>
                </a:solidFill>
                <a:latin typeface="+mj-lt"/>
                <a:cs typeface="Arial" panose="020B0604020202020204" pitchFamily="34" charset="0"/>
              </a:rPr>
              <a:t>User guide – delete</a:t>
            </a:r>
            <a:r>
              <a:rPr lang="en-GB" sz="4000" baseline="0" dirty="0">
                <a:solidFill>
                  <a:srgbClr val="F42941"/>
                </a:solidFill>
                <a:latin typeface="+mj-lt"/>
                <a:cs typeface="Arial" panose="020B0604020202020204" pitchFamily="34" charset="0"/>
              </a:rPr>
              <a:t> before use</a:t>
            </a:r>
            <a:endParaRPr lang="en-GB" sz="4000" dirty="0">
              <a:solidFill>
                <a:srgbClr val="F4294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AutoShape 4"/>
          <p:cNvSpPr>
            <a:spLocks/>
          </p:cNvSpPr>
          <p:nvPr userDrawn="1"/>
        </p:nvSpPr>
        <p:spPr bwMode="gray">
          <a:xfrm>
            <a:off x="7456919" y="3114505"/>
            <a:ext cx="2160000" cy="113877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view drawing guides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tab, set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tick mark next to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en-GB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viewing of guides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7456919" y="1409700"/>
            <a:ext cx="2160000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slide number,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date and footer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Do this at the very end, so you get </a:t>
            </a:r>
            <a:b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all the corrections with you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tab</a:t>
            </a:r>
            <a:endParaRPr lang="en-GB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Header and Footer 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or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only used on one slide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4359622" y="1409700"/>
            <a:ext cx="2160000" cy="78483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 placeholder,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picture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placeholder and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dirty="0"/>
              <a:t>insert picture via </a:t>
            </a:r>
            <a:r>
              <a:rPr lang="en-GB" sz="900" b="1" dirty="0"/>
              <a:t>Add Images</a:t>
            </a:r>
            <a:r>
              <a:rPr lang="en-GB" sz="900" dirty="0"/>
              <a:t>-button </a:t>
            </a:r>
            <a:br>
              <a:rPr lang="en-GB" sz="900" dirty="0"/>
            </a:br>
            <a:r>
              <a:rPr lang="en-GB" sz="900" dirty="0"/>
              <a:t>in the </a:t>
            </a:r>
            <a:r>
              <a:rPr lang="en-GB" sz="900" b="1" dirty="0"/>
              <a:t>NORDEN-</a:t>
            </a:r>
            <a:r>
              <a:rPr lang="en-GB" sz="900" baseline="0" dirty="0"/>
              <a:t>TAB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extBox 12"/>
          <p:cNvSpPr txBox="1">
            <a:spLocks noChangeArrowheads="1"/>
          </p:cNvSpPr>
          <p:nvPr userDrawn="1"/>
        </p:nvSpPr>
        <p:spPr bwMode="auto">
          <a:xfrm>
            <a:off x="4359622" y="2220228"/>
            <a:ext cx="21600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en-GB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</a:t>
            </a:r>
            <a:r>
              <a:rPr lang="en-GB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picture</a:t>
            </a:r>
            <a:endParaRPr lang="en-GB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900" b="1" dirty="0">
                <a:latin typeface="+mn-lt"/>
              </a:rPr>
              <a:t>NORDEN</a:t>
            </a:r>
            <a:r>
              <a:rPr lang="en-GB" sz="900" b="0" baseline="0" dirty="0">
                <a:latin typeface="+mn-lt"/>
              </a:rPr>
              <a:t>-TAB and</a:t>
            </a:r>
            <a:r>
              <a:rPr lang="en-GB" sz="900" baseline="0" dirty="0">
                <a:latin typeface="+mn-lt"/>
              </a:rPr>
              <a:t> </a:t>
            </a:r>
            <a: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lick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Tools</a:t>
            </a:r>
            <a: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drop down button, </a:t>
            </a:r>
            <a:b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change</a:t>
            </a:r>
            <a: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size</a:t>
            </a:r>
            <a:r>
              <a:rPr lang="en-GB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or</a:t>
            </a:r>
            <a:r>
              <a:rPr lang="en-GB" sz="900" b="0" strike="noStrike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GB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</a:t>
            </a:r>
            <a:br>
              <a:rPr lang="en-GB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of the picture</a:t>
            </a:r>
            <a:endParaRPr lang="en-GB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</a:t>
            </a:r>
            <a:r>
              <a:rPr lang="en-GB" alt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picture</a:t>
            </a: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</a:t>
            </a:r>
            <a:r>
              <a:rPr lang="en-GB" altLang="da-DK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</a:t>
            </a:r>
            <a:r>
              <a:rPr lang="en-GB" altLang="da-DK" sz="900" b="0" strike="sng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 userDrawn="1"/>
        </p:nvSpPr>
        <p:spPr bwMode="auto">
          <a:xfrm>
            <a:off x="693739" y="3277385"/>
            <a:ext cx="2160000" cy="121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en-GB" altLang="da-DK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insert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</a:p>
          <a:p>
            <a:pPr eaLnBrk="1" hangingPunct="1">
              <a:spcAft>
                <a:spcPts val="24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an appropriate layout from the 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strike="noStrik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drop down</a:t>
            </a:r>
            <a:r>
              <a:rPr lang="en-GB" altLang="da-DK" sz="900" strike="noStrik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menu 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AutoShape 4"/>
          <p:cNvSpPr>
            <a:spLocks/>
          </p:cNvSpPr>
          <p:nvPr userDrawn="1"/>
        </p:nvSpPr>
        <p:spPr bwMode="gray">
          <a:xfrm>
            <a:off x="706058" y="4709084"/>
            <a:ext cx="2160000" cy="91307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en-GB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placeholders to their default settings</a:t>
            </a:r>
            <a:endParaRPr lang="en-GB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29" name="Text Box 48"/>
          <p:cNvSpPr txBox="1">
            <a:spLocks noChangeArrowheads="1"/>
          </p:cNvSpPr>
          <p:nvPr userDrawn="1"/>
        </p:nvSpPr>
        <p:spPr bwMode="auto">
          <a:xfrm>
            <a:off x="693740" y="1409700"/>
            <a:ext cx="2486866" cy="160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text</a:t>
            </a:r>
            <a:r>
              <a:rPr lang="en-GB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styles</a:t>
            </a:r>
            <a:endParaRPr lang="en-GB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if you want regular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text. Click ENTER and then Bullet-button for correct bullet.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 level to the next level</a:t>
            </a:r>
          </a:p>
          <a:p>
            <a:pPr eaLnBrk="1" hangingPunct="1">
              <a:spcAft>
                <a:spcPts val="24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endParaRPr lang="en-GB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6522" y="5318642"/>
            <a:ext cx="492452" cy="200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8544" y="3538594"/>
            <a:ext cx="324764" cy="57823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3034534" y="4208198"/>
            <a:ext cx="593368" cy="192211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05150" y="2651636"/>
            <a:ext cx="549328" cy="285228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44130" y="3299068"/>
            <a:ext cx="359695" cy="335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33346" y="1652716"/>
            <a:ext cx="297872" cy="183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44130" y="1609684"/>
            <a:ext cx="379911" cy="519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44130" y="2375882"/>
            <a:ext cx="397317" cy="588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/>
          <a:srcRect t="37299" r="32484" b="50317"/>
          <a:stretch/>
        </p:blipFill>
        <p:spPr>
          <a:xfrm>
            <a:off x="6284541" y="3015268"/>
            <a:ext cx="605090" cy="1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99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9"/>
            <a:ext cx="10836932" cy="101867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add title in max 1 line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rgbClr val="ADCFF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1361060"/>
            <a:ext cx="5051434" cy="4588890"/>
          </a:xfrm>
        </p:spPr>
        <p:txBody>
          <a:bodyPr/>
          <a:lstStyle>
            <a:lvl1pPr marL="594000" indent="-594000">
              <a:spcBef>
                <a:spcPts val="300"/>
              </a:spcBef>
              <a:defRPr sz="2800"/>
            </a:lvl1pPr>
            <a:lvl2pPr marL="846000">
              <a:defRPr sz="2200"/>
            </a:lvl2pPr>
            <a:lvl3pPr marL="720000" indent="0">
              <a:buNone/>
              <a:defRPr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C4447EA2-33D0-48C2-BF9C-59BD19EC06A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4294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12" name="Wheel logo">
            <a:extLst>
              <a:ext uri="{FF2B5EF4-FFF2-40B4-BE49-F238E27FC236}">
                <a16:creationId xmlns:a16="http://schemas.microsoft.com/office/drawing/2014/main" id="{86F0553E-780C-462A-94C5-4DC16629A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66" y="6285492"/>
            <a:ext cx="322892" cy="32289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844EC5-E308-456C-93FD-7582F71FC46E}"/>
              </a:ext>
            </a:extLst>
          </p:cNvPr>
          <p:cNvCxnSpPr>
            <a:cxnSpLocks/>
          </p:cNvCxnSpPr>
          <p:nvPr userDrawn="1"/>
        </p:nvCxnSpPr>
        <p:spPr>
          <a:xfrm>
            <a:off x="1135505" y="6310724"/>
            <a:ext cx="0" cy="28800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E414CC0-21E6-404A-9D17-EDA6496713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1280" y="1361060"/>
            <a:ext cx="5052217" cy="4588890"/>
          </a:xfrm>
        </p:spPr>
        <p:txBody>
          <a:bodyPr/>
          <a:lstStyle>
            <a:lvl1pPr marL="594000" indent="-594000">
              <a:spcBef>
                <a:spcPts val="300"/>
              </a:spcBef>
              <a:defRPr sz="2800"/>
            </a:lvl1pPr>
            <a:lvl2pPr marL="846000">
              <a:defRPr/>
            </a:lvl2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  <a:endParaRPr lang="en-GB" dirty="0"/>
          </a:p>
        </p:txBody>
      </p:sp>
      <p:sp>
        <p:nvSpPr>
          <p:cNvPr id="14" name="Generation 2030">
            <a:extLst>
              <a:ext uri="{FF2B5EF4-FFF2-40B4-BE49-F238E27FC236}">
                <a16:creationId xmlns:a16="http://schemas.microsoft.com/office/drawing/2014/main" id="{4A775F39-92DF-445B-A8BD-FAD383AF056F}"/>
              </a:ext>
            </a:extLst>
          </p:cNvPr>
          <p:cNvSpPr txBox="1"/>
          <p:nvPr userDrawn="1"/>
        </p:nvSpPr>
        <p:spPr>
          <a:xfrm flipH="1">
            <a:off x="1962150" y="6356350"/>
            <a:ext cx="1318260" cy="22250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en-GB" sz="950" cap="all" baseline="0" dirty="0">
                <a:solidFill>
                  <a:srgbClr val="F42941"/>
                </a:solidFill>
              </a:rPr>
              <a:t>Generation 2030</a:t>
            </a:r>
          </a:p>
        </p:txBody>
      </p:sp>
    </p:spTree>
    <p:extLst>
      <p:ext uri="{BB962C8B-B14F-4D97-AF65-F5344CB8AC3E}">
        <p14:creationId xmlns:p14="http://schemas.microsoft.com/office/powerpoint/2010/main" val="355205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 in max 2 lines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2096496"/>
            <a:ext cx="10799760" cy="3842369"/>
          </a:xfrm>
        </p:spPr>
        <p:txBody>
          <a:bodyPr/>
          <a:lstStyle>
            <a:lvl1pPr marL="0" indent="0">
              <a:lnSpc>
                <a:spcPct val="98000"/>
              </a:lnSpc>
              <a:buFont typeface="Open Sans" panose="020B0606030504020204" pitchFamily="34" charset="0"/>
              <a:buChar char="​"/>
              <a:defRPr sz="2800">
                <a:solidFill>
                  <a:schemeClr val="tx1"/>
                </a:solidFill>
              </a:defRPr>
            </a:lvl1pPr>
            <a:lvl2pPr marL="468000" indent="-468000">
              <a:lnSpc>
                <a:spcPct val="98000"/>
              </a:lnSpc>
              <a:buFont typeface="Arial" panose="020B0604020202020204" pitchFamily="34" charset="0"/>
              <a:buChar char="―"/>
              <a:defRPr sz="2800">
                <a:solidFill>
                  <a:schemeClr val="tx1"/>
                </a:solidFill>
              </a:defRPr>
            </a:lvl2pPr>
            <a:lvl3pPr marL="720000" indent="-252000">
              <a:lnSpc>
                <a:spcPct val="98000"/>
              </a:lnSpc>
              <a:buFont typeface="Symbol" panose="05050102010706020507" pitchFamily="18" charset="2"/>
              <a:buChar char=""/>
              <a:defRPr sz="2800">
                <a:solidFill>
                  <a:schemeClr val="tx1"/>
                </a:solidFill>
              </a:defRPr>
            </a:lvl3pPr>
            <a:lvl4pPr marL="972000" indent="-252000">
              <a:lnSpc>
                <a:spcPct val="98000"/>
              </a:lnSpc>
              <a:buFont typeface="Arial" panose="020B0604020202020204" pitchFamily="34" charset="0"/>
              <a:buChar char="‒"/>
              <a:defRPr sz="2800">
                <a:solidFill>
                  <a:schemeClr val="tx1"/>
                </a:solidFill>
              </a:defRPr>
            </a:lvl4pPr>
            <a:lvl5pPr marL="1224000" indent="-252000">
              <a:lnSpc>
                <a:spcPct val="98000"/>
              </a:lnSpc>
              <a:buFont typeface="Symbol" panose="05050102010706020507" pitchFamily="18" charset="2"/>
              <a:buChar char="·"/>
              <a:defRPr sz="2800">
                <a:solidFill>
                  <a:schemeClr val="tx1"/>
                </a:solidFill>
              </a:defRPr>
            </a:lvl5pPr>
            <a:lvl6pPr marL="1476000" indent="-252000">
              <a:lnSpc>
                <a:spcPct val="98000"/>
              </a:lnSpc>
              <a:buFont typeface="Arial" panose="020B0604020202020204" pitchFamily="34" charset="0"/>
              <a:buChar char="‒"/>
              <a:defRPr sz="2800">
                <a:solidFill>
                  <a:schemeClr val="tx1"/>
                </a:solidFill>
              </a:defRPr>
            </a:lvl6pPr>
            <a:lvl7pPr marL="1728000" indent="-252000">
              <a:lnSpc>
                <a:spcPct val="98000"/>
              </a:lnSpc>
              <a:buFont typeface="Symbol" panose="05050102010706020507" pitchFamily="18" charset="2"/>
              <a:buChar char="·"/>
              <a:defRPr sz="2800">
                <a:solidFill>
                  <a:schemeClr val="tx1"/>
                </a:solidFill>
              </a:defRPr>
            </a:lvl7pPr>
            <a:lvl8pPr marL="1980000" indent="-252000">
              <a:lnSpc>
                <a:spcPct val="98000"/>
              </a:lnSpc>
              <a:buFont typeface="Arial" panose="020B0604020202020204" pitchFamily="34" charset="0"/>
              <a:buChar char="‒"/>
              <a:defRPr sz="2800">
                <a:solidFill>
                  <a:schemeClr val="tx1"/>
                </a:solidFill>
              </a:defRPr>
            </a:lvl8pPr>
            <a:lvl9pPr marL="2232000" indent="-252000">
              <a:lnSpc>
                <a:spcPct val="98000"/>
              </a:lnSpc>
              <a:buFont typeface="Symbol" panose="05050102010706020507" pitchFamily="18" charset="2"/>
              <a:buChar char="·"/>
              <a:defRPr sz="28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add intro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1241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 in max 2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3738" y="2162340"/>
            <a:ext cx="10799761" cy="378761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add text or content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407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94800" y="3427200"/>
            <a:ext cx="2701151" cy="3425825"/>
          </a:xfrm>
          <a:solidFill>
            <a:schemeClr val="bg1">
              <a:lumMod val="75000"/>
            </a:schemeClr>
          </a:solidFill>
        </p:spPr>
        <p:txBody>
          <a:bodyPr tIns="1440000" anchor="ctr" anchorCtr="0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here, and insert picture via Images-button in the ribbon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8794750" y="3427200"/>
            <a:ext cx="3397250" cy="3425825"/>
          </a:xfrm>
          <a:solidFill>
            <a:schemeClr val="bg1">
              <a:lumMod val="85000"/>
            </a:schemeClr>
          </a:solidFill>
        </p:spPr>
        <p:txBody>
          <a:bodyPr tIns="1440000" anchor="ctr" anchorCtr="0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here, and insert picture via Images-button in the ribbon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65EBA4-AA01-4B25-BB52-7D4A97D587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44321" cy="20267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40661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24501" y="676800"/>
            <a:ext cx="8168999" cy="4772629"/>
          </a:xfrm>
        </p:spPr>
        <p:txBody>
          <a:bodyPr/>
          <a:lstStyle>
            <a:lvl1pPr>
              <a:lnSpc>
                <a:spcPct val="83000"/>
              </a:lnSpc>
              <a:defRPr sz="7800" b="1" baseline="0">
                <a:solidFill>
                  <a:srgbClr val="E1E0DC"/>
                </a:solidFill>
              </a:defRPr>
            </a:lvl1pPr>
          </a:lstStyle>
          <a:p>
            <a:r>
              <a:rPr lang="en-GB" dirty="0"/>
              <a:t>Use bold for highlighted text,</a:t>
            </a:r>
            <a:br>
              <a:rPr lang="en-GB" dirty="0"/>
            </a:br>
            <a:r>
              <a:rPr lang="en-GB" dirty="0"/>
              <a:t>other text regular, max four lines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E1E0D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8" name="Generation 2030">
            <a:extLst>
              <a:ext uri="{FF2B5EF4-FFF2-40B4-BE49-F238E27FC236}">
                <a16:creationId xmlns:a16="http://schemas.microsoft.com/office/drawing/2014/main" id="{DD42A332-5AFE-401B-9C1F-CBBD05956CAE}"/>
              </a:ext>
            </a:extLst>
          </p:cNvPr>
          <p:cNvSpPr txBox="1"/>
          <p:nvPr userDrawn="1"/>
        </p:nvSpPr>
        <p:spPr>
          <a:xfrm flipH="1">
            <a:off x="1962150" y="6356350"/>
            <a:ext cx="1318260" cy="22250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en-GB" sz="950" cap="all" baseline="0" dirty="0">
                <a:solidFill>
                  <a:srgbClr val="E1E0DC"/>
                </a:solidFill>
              </a:rPr>
              <a:t>Generation 2030</a:t>
            </a:r>
          </a:p>
        </p:txBody>
      </p:sp>
    </p:spTree>
    <p:extLst>
      <p:ext uri="{BB962C8B-B14F-4D97-AF65-F5344CB8AC3E}">
        <p14:creationId xmlns:p14="http://schemas.microsoft.com/office/powerpoint/2010/main" val="4289714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dirty="0" err="1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5662" y="1304690"/>
            <a:ext cx="8097838" cy="470581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None/>
              <a:tabLst/>
              <a:defRPr sz="4000" b="1" i="1" baseline="0">
                <a:solidFill>
                  <a:schemeClr val="tx2"/>
                </a:solidFill>
              </a:defRPr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>
                <a:solidFill>
                  <a:schemeClr val="tx2"/>
                </a:solidFill>
              </a:defRPr>
            </a:lvl2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​"/>
              <a:tabLst/>
              <a:defRPr/>
            </a:pPr>
            <a:r>
              <a:rPr lang="en-GB" dirty="0"/>
              <a:t>Insert quotation text in several lines. Insert name or source: Click ENTER for new line, click TAB, insert name/source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6" name="Freeform 5"/>
          <p:cNvSpPr>
            <a:spLocks noEditPoints="1"/>
          </p:cNvSpPr>
          <p:nvPr userDrawn="1"/>
        </p:nvSpPr>
        <p:spPr bwMode="auto">
          <a:xfrm>
            <a:off x="1318260" y="414526"/>
            <a:ext cx="1871662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rgbClr val="E1E0D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E1E0D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FLD_Footer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Generation 2030">
            <a:extLst>
              <a:ext uri="{FF2B5EF4-FFF2-40B4-BE49-F238E27FC236}">
                <a16:creationId xmlns:a16="http://schemas.microsoft.com/office/drawing/2014/main" id="{703C0F2C-913E-4794-9005-EF8B38729630}"/>
              </a:ext>
            </a:extLst>
          </p:cNvPr>
          <p:cNvSpPr txBox="1"/>
          <p:nvPr userDrawn="1"/>
        </p:nvSpPr>
        <p:spPr>
          <a:xfrm flipH="1">
            <a:off x="1962150" y="6356350"/>
            <a:ext cx="1318260" cy="22250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en-GB" sz="950" cap="all" baseline="0" dirty="0">
                <a:solidFill>
                  <a:srgbClr val="E1E0DC"/>
                </a:solidFill>
              </a:rPr>
              <a:t>Generation 2030</a:t>
            </a:r>
          </a:p>
        </p:txBody>
      </p:sp>
    </p:spTree>
    <p:extLst>
      <p:ext uri="{BB962C8B-B14F-4D97-AF65-F5344CB8AC3E}">
        <p14:creationId xmlns:p14="http://schemas.microsoft.com/office/powerpoint/2010/main" val="64520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5662" y="1304690"/>
            <a:ext cx="8097838" cy="4705813"/>
          </a:xfrm>
        </p:spPr>
        <p:txBody>
          <a:bodyPr/>
          <a:lstStyle>
            <a:lvl1pPr marL="0" indent="0">
              <a:lnSpc>
                <a:spcPct val="105000"/>
              </a:lnSpc>
              <a:buFont typeface="Open Sans" panose="020B0606030504020204" pitchFamily="34" charset="0"/>
              <a:buChar char="​"/>
              <a:defRPr sz="4000" b="1" i="1">
                <a:solidFill>
                  <a:srgbClr val="F42941"/>
                </a:solidFill>
              </a:defRPr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>
                <a:solidFill>
                  <a:srgbClr val="F42941"/>
                </a:solidFill>
              </a:defRPr>
            </a:lvl2pPr>
          </a:lstStyle>
          <a:p>
            <a:pPr lvl="0"/>
            <a:r>
              <a:rPr lang="en-GB" dirty="0"/>
              <a:t>Insert quotation text in several lines. Insert name or source: Click ENTER for new line, click TAB, insert name/source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1318260" y="414526"/>
            <a:ext cx="1871662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rgbClr val="F4294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C0B8F2FC-96F5-4FEE-A6A8-35F7883604D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4294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12" name="Wheel logo">
            <a:extLst>
              <a:ext uri="{FF2B5EF4-FFF2-40B4-BE49-F238E27FC236}">
                <a16:creationId xmlns:a16="http://schemas.microsoft.com/office/drawing/2014/main" id="{A1D5CDF1-32A2-4AB7-8217-6C56DE2DBE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66" y="6285492"/>
            <a:ext cx="322892" cy="32289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E595132-134F-4103-8205-E4C7C2EC335D}"/>
              </a:ext>
            </a:extLst>
          </p:cNvPr>
          <p:cNvCxnSpPr>
            <a:cxnSpLocks/>
          </p:cNvCxnSpPr>
          <p:nvPr userDrawn="1"/>
        </p:nvCxnSpPr>
        <p:spPr>
          <a:xfrm>
            <a:off x="1135505" y="6310724"/>
            <a:ext cx="0" cy="28800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eneration 2030">
            <a:extLst>
              <a:ext uri="{FF2B5EF4-FFF2-40B4-BE49-F238E27FC236}">
                <a16:creationId xmlns:a16="http://schemas.microsoft.com/office/drawing/2014/main" id="{A39DBA14-B9E2-40DD-9883-C3818DFE73E5}"/>
              </a:ext>
            </a:extLst>
          </p:cNvPr>
          <p:cNvSpPr txBox="1"/>
          <p:nvPr userDrawn="1"/>
        </p:nvSpPr>
        <p:spPr>
          <a:xfrm flipH="1">
            <a:off x="1962150" y="6356350"/>
            <a:ext cx="1318260" cy="22250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en-GB" sz="950" cap="all" baseline="0" dirty="0">
                <a:solidFill>
                  <a:srgbClr val="F42941"/>
                </a:solidFill>
              </a:rPr>
              <a:t>Generation 2030</a:t>
            </a:r>
          </a:p>
        </p:txBody>
      </p:sp>
    </p:spTree>
    <p:extLst>
      <p:ext uri="{BB962C8B-B14F-4D97-AF65-F5344CB8AC3E}">
        <p14:creationId xmlns:p14="http://schemas.microsoft.com/office/powerpoint/2010/main" val="183643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6568" y="391028"/>
            <a:ext cx="10836932" cy="12858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2162340"/>
            <a:ext cx="10799761" cy="37876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Night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Footer"/>
          <p:cNvSpPr>
            <a:spLocks noGrp="1"/>
          </p:cNvSpPr>
          <p:nvPr>
            <p:ph type="ftr" sz="quarter" idx="3"/>
          </p:nvPr>
        </p:nvSpPr>
        <p:spPr>
          <a:xfrm>
            <a:off x="3395663" y="6356350"/>
            <a:ext cx="5400675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50" cap="none" baseline="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6337" y="6356350"/>
            <a:ext cx="2697161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50">
                <a:solidFill>
                  <a:schemeClr val="accent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4294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9" name="Wheel logo">
            <a:extLst>
              <a:ext uri="{FF2B5EF4-FFF2-40B4-BE49-F238E27FC236}">
                <a16:creationId xmlns:a16="http://schemas.microsoft.com/office/drawing/2014/main" id="{26ADB309-6215-4C9D-B71A-6B47FFF1349F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66" y="6285492"/>
            <a:ext cx="322892" cy="32289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9E8D2A-3235-4DF1-9CDC-7BEB2FC622F9}"/>
              </a:ext>
            </a:extLst>
          </p:cNvPr>
          <p:cNvCxnSpPr>
            <a:cxnSpLocks/>
          </p:cNvCxnSpPr>
          <p:nvPr userDrawn="1"/>
        </p:nvCxnSpPr>
        <p:spPr>
          <a:xfrm>
            <a:off x="1135505" y="6310724"/>
            <a:ext cx="0" cy="28800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eneration 2030">
            <a:extLst>
              <a:ext uri="{FF2B5EF4-FFF2-40B4-BE49-F238E27FC236}">
                <a16:creationId xmlns:a16="http://schemas.microsoft.com/office/drawing/2014/main" id="{3A9BA080-D05C-4906-A911-FDD5F02CDF81}"/>
              </a:ext>
            </a:extLst>
          </p:cNvPr>
          <p:cNvSpPr txBox="1"/>
          <p:nvPr userDrawn="1"/>
        </p:nvSpPr>
        <p:spPr>
          <a:xfrm flipH="1">
            <a:off x="1962150" y="6356350"/>
            <a:ext cx="1318260" cy="22250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en-GB" sz="950" cap="all" baseline="0" dirty="0">
                <a:solidFill>
                  <a:srgbClr val="F42941"/>
                </a:solidFill>
              </a:rPr>
              <a:t>Generation 2030</a:t>
            </a:r>
          </a:p>
        </p:txBody>
      </p:sp>
    </p:spTree>
    <p:extLst>
      <p:ext uri="{BB962C8B-B14F-4D97-AF65-F5344CB8AC3E}">
        <p14:creationId xmlns:p14="http://schemas.microsoft.com/office/powerpoint/2010/main" val="21435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6" r:id="rId2"/>
    <p:sldLayoutId id="2147483676" r:id="rId3"/>
    <p:sldLayoutId id="2147483663" r:id="rId4"/>
    <p:sldLayoutId id="2147483655" r:id="rId5"/>
    <p:sldLayoutId id="2147483649" r:id="rId6"/>
    <p:sldLayoutId id="2147483672" r:id="rId7"/>
    <p:sldLayoutId id="2147483669" r:id="rId8"/>
    <p:sldLayoutId id="2147483664" r:id="rId9"/>
    <p:sldLayoutId id="2147483656" r:id="rId10"/>
    <p:sldLayoutId id="2147483650" r:id="rId11"/>
    <p:sldLayoutId id="2147483673" r:id="rId12"/>
    <p:sldLayoutId id="2147483667" r:id="rId13"/>
    <p:sldLayoutId id="2147483660" r:id="rId14"/>
    <p:sldLayoutId id="2147483657" r:id="rId15"/>
    <p:sldLayoutId id="2147483651" r:id="rId16"/>
    <p:sldLayoutId id="2147483670" r:id="rId17"/>
    <p:sldLayoutId id="2147483661" r:id="rId18"/>
    <p:sldLayoutId id="2147483654" r:id="rId19"/>
    <p:sldLayoutId id="2147483674" r:id="rId20"/>
    <p:sldLayoutId id="2147483668" r:id="rId21"/>
    <p:sldLayoutId id="2147483677" r:id="rId22"/>
    <p:sldLayoutId id="2147483665" r:id="rId23"/>
    <p:sldLayoutId id="2147483658" r:id="rId24"/>
    <p:sldLayoutId id="2147483652" r:id="rId25"/>
  </p:sldLayoutIdLst>
  <p:hf hdr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800" b="1" kern="1200">
          <a:solidFill>
            <a:srgbClr val="F42941"/>
          </a:solidFill>
          <a:latin typeface="+mj-lt"/>
          <a:ea typeface="+mj-ea"/>
          <a:cs typeface="+mj-cs"/>
        </a:defRPr>
      </a:lvl1pPr>
    </p:titleStyle>
    <p:bodyStyle>
      <a:lvl1pPr marL="468000" indent="-46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―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20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"/>
        <a:defRPr sz="22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72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224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476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1728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80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32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84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7" userDrawn="1">
          <p15:clr>
            <a:srgbClr val="F26B43"/>
          </p15:clr>
        </p15:guide>
        <p15:guide id="2" pos="2138" userDrawn="1">
          <p15:clr>
            <a:srgbClr val="F26B43"/>
          </p15:clr>
        </p15:guide>
        <p15:guide id="3" orient="horz" pos="253" userDrawn="1">
          <p15:clr>
            <a:srgbClr val="F26B43"/>
          </p15:clr>
        </p15:guide>
        <p15:guide id="4" orient="horz" pos="888" userDrawn="1">
          <p15:clr>
            <a:srgbClr val="F26B43"/>
          </p15:clr>
        </p15:guide>
        <p15:guide id="5" pos="3839" userDrawn="1">
          <p15:clr>
            <a:srgbClr val="F26B43"/>
          </p15:clr>
        </p15:guide>
        <p15:guide id="6" pos="5540" userDrawn="1">
          <p15:clr>
            <a:srgbClr val="F26B43"/>
          </p15:clr>
        </p15:guide>
        <p15:guide id="7" orient="horz" pos="1523" userDrawn="1">
          <p15:clr>
            <a:srgbClr val="F26B43"/>
          </p15:clr>
        </p15:guide>
        <p15:guide id="8" orient="horz" pos="2158" userDrawn="1">
          <p15:clr>
            <a:srgbClr val="F26B43"/>
          </p15:clr>
        </p15:guide>
        <p15:guide id="9" pos="7240" userDrawn="1">
          <p15:clr>
            <a:srgbClr val="F26B43"/>
          </p15:clr>
        </p15:guide>
        <p15:guide id="10" orient="horz" pos="2793" userDrawn="1">
          <p15:clr>
            <a:srgbClr val="F26B43"/>
          </p15:clr>
        </p15:guide>
        <p15:guide id="11" orient="horz" pos="3428" userDrawn="1">
          <p15:clr>
            <a:srgbClr val="F26B43"/>
          </p15:clr>
        </p15:guide>
        <p15:guide id="13" orient="horz" pos="4063" userDrawn="1">
          <p15:clr>
            <a:srgbClr val="F26B43"/>
          </p15:clr>
        </p15:guide>
        <p15:guide id="14" orient="horz" pos="37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28144"/>
            <a:ext cx="8448261" cy="1368198"/>
          </a:xfrm>
          <a:solidFill>
            <a:srgbClr val="FDFDFD"/>
          </a:solidFill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dirty="0"/>
              <a:t>Global goals for local priorities</a:t>
            </a:r>
            <a:br>
              <a:rPr lang="en-GB" dirty="0"/>
            </a:br>
            <a:br>
              <a:rPr lang="en-GB" sz="1200" dirty="0"/>
            </a:br>
            <a:r>
              <a:rPr lang="en-GB" sz="4000" i="1" dirty="0" err="1"/>
              <a:t>Nordregio’s</a:t>
            </a:r>
            <a:r>
              <a:rPr lang="en-GB" sz="4000" i="1" dirty="0"/>
              <a:t> work with the 2030 Agenda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t>1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B319A3-BAA2-4485-BCF7-3D5195D44879}"/>
              </a:ext>
            </a:extLst>
          </p:cNvPr>
          <p:cNvSpPr txBox="1"/>
          <p:nvPr/>
        </p:nvSpPr>
        <p:spPr>
          <a:xfrm>
            <a:off x="685799" y="5664451"/>
            <a:ext cx="8448261" cy="276999"/>
          </a:xfrm>
          <a:prstGeom prst="rect">
            <a:avLst/>
          </a:prstGeom>
          <a:solidFill>
            <a:srgbClr val="FDFDFD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b="1" dirty="0">
                <a:solidFill>
                  <a:srgbClr val="F42941"/>
                </a:solidFill>
              </a:rPr>
              <a:t>Nora Sánchez Gassen (nora.sanchezgassen@nordregio.org)</a:t>
            </a:r>
            <a:endParaRPr lang="sv-SE" b="1" dirty="0" err="1">
              <a:solidFill>
                <a:srgbClr val="F4294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5881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689" y="391028"/>
            <a:ext cx="11121303" cy="1285875"/>
          </a:xfrm>
        </p:spPr>
        <p:txBody>
          <a:bodyPr/>
          <a:lstStyle/>
          <a:p>
            <a:r>
              <a:rPr lang="en-GB" sz="4500" dirty="0"/>
              <a:t>Mapping of good practices across the Nordics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t>2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F98585-834C-455C-AEE2-AF12C1938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45" y="1033966"/>
            <a:ext cx="3794217" cy="50984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8E3787-DCBF-400F-A2B4-60B31A737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993" y="977121"/>
            <a:ext cx="3664014" cy="51820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B0BB3DC-73DF-47B3-80C3-C62BEFA73D7B}"/>
              </a:ext>
            </a:extLst>
          </p:cNvPr>
          <p:cNvSpPr txBox="1"/>
          <p:nvPr/>
        </p:nvSpPr>
        <p:spPr>
          <a:xfrm>
            <a:off x="3617842" y="6356350"/>
            <a:ext cx="77187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1600" dirty="0">
                <a:solidFill>
                  <a:srgbClr val="F42941"/>
                </a:solidFill>
              </a:rPr>
              <a:t>Link to </a:t>
            </a:r>
            <a:r>
              <a:rPr lang="sv-SE" sz="1600" dirty="0" err="1">
                <a:solidFill>
                  <a:srgbClr val="F42941"/>
                </a:solidFill>
              </a:rPr>
              <a:t>report</a:t>
            </a:r>
            <a:r>
              <a:rPr lang="sv-SE" sz="1600" dirty="0">
                <a:solidFill>
                  <a:srgbClr val="F42941"/>
                </a:solidFill>
              </a:rPr>
              <a:t>: http://norden.diva-portal.org/smash/get/diva2:1251563/FULLTEXT03.pdf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5541A3-A78F-4B67-B747-D9302BFF7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0566" y="1039218"/>
            <a:ext cx="3802306" cy="50979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981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Footer"/>
          <p:cNvSpPr>
            <a:spLocks noGrp="1"/>
          </p:cNvSpPr>
          <p:nvPr>
            <p:ph type="ftr" sz="quarter" idx="11"/>
          </p:nvPr>
        </p:nvSpPr>
        <p:spPr>
          <a:xfrm>
            <a:off x="3303639" y="6130208"/>
            <a:ext cx="8101780" cy="222501"/>
          </a:xfrm>
        </p:spPr>
        <p:txBody>
          <a:bodyPr/>
          <a:lstStyle/>
          <a:p>
            <a:r>
              <a:rPr lang="en-GB" sz="1600" dirty="0"/>
              <a:t>Link to see webinars on </a:t>
            </a:r>
            <a:r>
              <a:rPr lang="en-GB" sz="1600" dirty="0" err="1"/>
              <a:t>Youtube</a:t>
            </a:r>
            <a:r>
              <a:rPr lang="en-GB" sz="1600" dirty="0"/>
              <a:t>: https://www.youtube.com/watch?v=U1dxHAUKgFg&amp;list=PLXJHr8Sdi2wBy_7zafieIIeNE_zUp_26l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t>3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B9A559-094D-47F1-98D3-9C8729FC9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390526"/>
            <a:ext cx="11349245" cy="653084"/>
          </a:xfrm>
        </p:spPr>
        <p:txBody>
          <a:bodyPr/>
          <a:lstStyle/>
          <a:p>
            <a:r>
              <a:rPr lang="en-GB" sz="4500" dirty="0"/>
              <a:t>Webinars and seminars to share knowledge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891D49-AF76-4B9D-9146-3FF72A083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81" y="1199535"/>
            <a:ext cx="5830529" cy="45054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D80E06-B635-4367-BC90-DB6750AB6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155" y="1179872"/>
            <a:ext cx="5830529" cy="45054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52902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38165c64-0a89-4562-a44e-e9121ed5033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38165c64-0a89-4562-a44e-e9121ed5033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38165c64-0a89-4562-a44e-e9121ed5033b"/>
</p:tagLst>
</file>

<file path=ppt/theme/theme1.xml><?xml version="1.0" encoding="utf-8"?>
<a:theme xmlns:a="http://schemas.openxmlformats.org/drawingml/2006/main" name="16-9 skabelon UK 2010">
  <a:themeElements>
    <a:clrScheme name="Agenda 2030">
      <a:dk1>
        <a:srgbClr val="000000"/>
      </a:dk1>
      <a:lt1>
        <a:srgbClr val="FFFFFF"/>
      </a:lt1>
      <a:dk2>
        <a:srgbClr val="E1E0DC"/>
      </a:dk2>
      <a:lt2>
        <a:srgbClr val="FBA9B3"/>
      </a:lt2>
      <a:accent1>
        <a:srgbClr val="F42941"/>
      </a:accent1>
      <a:accent2>
        <a:srgbClr val="404040"/>
      </a:accent2>
      <a:accent3>
        <a:srgbClr val="595959"/>
      </a:accent3>
      <a:accent4>
        <a:srgbClr val="7F7F7F"/>
      </a:accent4>
      <a:accent5>
        <a:srgbClr val="A6A6A6"/>
      </a:accent5>
      <a:accent6>
        <a:srgbClr val="BFBFBF"/>
      </a:accent6>
      <a:hlink>
        <a:srgbClr val="006EB6"/>
      </a:hlink>
      <a:folHlink>
        <a:srgbClr val="385988"/>
      </a:folHlink>
    </a:clrScheme>
    <a:fontScheme name="Corbel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200" dirty="0" err="1" smtClean="0">
            <a:solidFill>
              <a:srgbClr val="E1E0DC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200" dirty="0" err="1" smtClean="0">
            <a:solidFill>
              <a:srgbClr val="F4294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rdisk Ministerad 16-9 skabelon UK.potx" id="{807943BC-83A0-48BF-A001-5EDF5F5DFAF7}" vid="{B893AAA3-6A1D-4AAC-9768-CF8FCC2580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</Words>
  <Application>Microsoft Office PowerPoint</Application>
  <PresentationFormat>Widescreen</PresentationFormat>
  <Paragraphs>12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Corbel</vt:lpstr>
      <vt:lpstr>Open Sans</vt:lpstr>
      <vt:lpstr>Symbol</vt:lpstr>
      <vt:lpstr>16-9 skabelon UK 2010</vt:lpstr>
      <vt:lpstr>Global goals for local priorities  Nordregio’s work with the 2030 Agenda</vt:lpstr>
      <vt:lpstr>Mapping of good practices across the Nordics</vt:lpstr>
      <vt:lpstr>Webinars and seminars to share knowledge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2021-04-15T17:55:56Z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imeStamp">
    <vt:lpwstr>2017-01-23T13:27:55.8539793Z</vt:lpwstr>
  </property>
</Properties>
</file>