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65" r:id="rId5"/>
    <p:sldId id="277" r:id="rId6"/>
    <p:sldId id="286" r:id="rId7"/>
    <p:sldId id="301" r:id="rId8"/>
    <p:sldId id="287" r:id="rId9"/>
    <p:sldId id="282" r:id="rId10"/>
    <p:sldId id="275" r:id="rId11"/>
    <p:sldId id="299" r:id="rId12"/>
    <p:sldId id="304" r:id="rId13"/>
    <p:sldId id="268" r:id="rId14"/>
    <p:sldId id="267" r:id="rId15"/>
    <p:sldId id="303" r:id="rId16"/>
    <p:sldId id="294" r:id="rId17"/>
    <p:sldId id="278" r:id="rId18"/>
    <p:sldId id="297" r:id="rId19"/>
    <p:sldId id="298" r:id="rId20"/>
    <p:sldId id="306" r:id="rId21"/>
  </p:sldIdLst>
  <p:sldSz cx="12192000" cy="6858000"/>
  <p:notesSz cx="6858000" cy="9144000"/>
  <p:embeddedFontLst>
    <p:embeddedFont>
      <p:font typeface="FiraGO SemiBold" panose="020B0604020202020204" charset="0"/>
      <p:bold r:id="rId24"/>
      <p:boldItalic r:id="rId25"/>
    </p:embeddedFont>
    <p:embeddedFont>
      <p:font typeface="Jost Medium" panose="020B0604020202020204" charset="0"/>
      <p:regular r:id="rId26"/>
      <p:italic r:id="rId27"/>
    </p:embeddedFont>
    <p:embeddedFont>
      <p:font typeface="FiraGO Light" panose="020B0604020202020204" charset="0"/>
      <p:regular r:id="rId28"/>
      <p:italic r:id="rId29"/>
    </p:embeddedFont>
    <p:embeddedFont>
      <p:font typeface="ＭＳ Ｐゴシック" panose="020B0600070205080204" pitchFamily="34" charset="-128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Höfundu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85"/>
    <a:srgbClr val="1A3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2" autoAdjust="0"/>
    <p:restoredTop sz="56135" autoAdjust="0"/>
  </p:normalViewPr>
  <p:slideViewPr>
    <p:cSldViewPr snapToGrid="0" showGuides="1">
      <p:cViewPr varScale="1">
        <p:scale>
          <a:sx n="66" d="100"/>
          <a:sy n="66" d="100"/>
        </p:scale>
        <p:origin x="2016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37959D-AD51-7245-A40D-DAE2BA472AB8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0E655D26-014F-D142-939C-B356F796274D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GB" sz="2000" dirty="0" err="1">
              <a:latin typeface="+mn-lt"/>
              <a:cs typeface="Calibri" panose="020F0502020204030204" pitchFamily="34" charset="0"/>
            </a:rPr>
            <a:t>Efna</a:t>
          </a:r>
          <a:r>
            <a:rPr lang="en-GB" sz="2000" dirty="0">
              <a:latin typeface="+mn-lt"/>
              <a:cs typeface="Calibri" panose="020F0502020204030204" pitchFamily="34" charset="0"/>
            </a:rPr>
            <a:t> </a:t>
          </a:r>
          <a:r>
            <a:rPr lang="en-GB" sz="2000" dirty="0" err="1">
              <a:latin typeface="+mn-lt"/>
              <a:cs typeface="Calibri" panose="020F0502020204030204" pitchFamily="34" charset="0"/>
            </a:rPr>
            <a:t>til</a:t>
          </a:r>
          <a:r>
            <a:rPr lang="en-GB" sz="2000" dirty="0">
              <a:latin typeface="+mn-lt"/>
              <a:cs typeface="Calibri" panose="020F0502020204030204" pitchFamily="34" charset="0"/>
            </a:rPr>
            <a:t> </a:t>
          </a:r>
          <a:r>
            <a:rPr lang="en-GB" sz="2000" dirty="0" err="1">
              <a:latin typeface="+mn-lt"/>
              <a:cs typeface="Calibri" panose="020F0502020204030204" pitchFamily="34" charset="0"/>
            </a:rPr>
            <a:t>víðtækrar</a:t>
          </a:r>
          <a:r>
            <a:rPr lang="en-GB" sz="2000" dirty="0">
              <a:latin typeface="+mn-lt"/>
              <a:cs typeface="Calibri" panose="020F0502020204030204" pitchFamily="34" charset="0"/>
            </a:rPr>
            <a:t> </a:t>
          </a:r>
          <a:r>
            <a:rPr lang="en-GB" sz="2000" dirty="0" err="1">
              <a:latin typeface="+mn-lt"/>
              <a:cs typeface="Calibri" panose="020F0502020204030204" pitchFamily="34" charset="0"/>
            </a:rPr>
            <a:t>umræðu</a:t>
          </a:r>
          <a:r>
            <a:rPr lang="en-GB" sz="2000" dirty="0">
              <a:latin typeface="+mn-lt"/>
              <a:cs typeface="Calibri" panose="020F0502020204030204" pitchFamily="34" charset="0"/>
            </a:rPr>
            <a:t> </a:t>
          </a:r>
          <a:r>
            <a:rPr lang="en-GB" sz="2000" dirty="0" err="1">
              <a:latin typeface="+mn-lt"/>
              <a:cs typeface="Calibri" panose="020F0502020204030204" pitchFamily="34" charset="0"/>
            </a:rPr>
            <a:t>í</a:t>
          </a:r>
          <a:r>
            <a:rPr lang="en-GB" sz="2000" dirty="0">
              <a:latin typeface="+mn-lt"/>
              <a:cs typeface="Calibri" panose="020F0502020204030204" pitchFamily="34" charset="0"/>
            </a:rPr>
            <a:t> </a:t>
          </a:r>
          <a:r>
            <a:rPr lang="en-GB" sz="2000" dirty="0" err="1">
              <a:latin typeface="+mn-lt"/>
              <a:cs typeface="Calibri" panose="020F0502020204030204" pitchFamily="34" charset="0"/>
            </a:rPr>
            <a:t>menntakerfinu</a:t>
          </a:r>
          <a:r>
            <a:rPr lang="en-GB" sz="2000" dirty="0">
              <a:latin typeface="+mn-lt"/>
              <a:cs typeface="Calibri" panose="020F0502020204030204" pitchFamily="34" charset="0"/>
            </a:rPr>
            <a:t> um </a:t>
          </a:r>
          <a:r>
            <a:rPr lang="en-GB" sz="2000" dirty="0" err="1">
              <a:latin typeface="+mn-lt"/>
              <a:cs typeface="Calibri" panose="020F0502020204030204" pitchFamily="34" charset="0"/>
            </a:rPr>
            <a:t>hvernig</a:t>
          </a:r>
          <a:r>
            <a:rPr lang="en-GB" sz="2000" dirty="0">
              <a:latin typeface="+mn-lt"/>
              <a:cs typeface="Calibri" panose="020F0502020204030204" pitchFamily="34" charset="0"/>
            </a:rPr>
            <a:t> best </a:t>
          </a:r>
          <a:r>
            <a:rPr lang="en-GB" sz="2000" dirty="0" err="1">
              <a:latin typeface="+mn-lt"/>
              <a:cs typeface="Calibri" panose="020F0502020204030204" pitchFamily="34" charset="0"/>
            </a:rPr>
            <a:t>verði</a:t>
          </a:r>
          <a:r>
            <a:rPr lang="en-GB" sz="2000" dirty="0">
              <a:latin typeface="+mn-lt"/>
              <a:cs typeface="Calibri" panose="020F0502020204030204" pitchFamily="34" charset="0"/>
            </a:rPr>
            <a:t> </a:t>
          </a:r>
          <a:r>
            <a:rPr lang="en-GB" sz="2000" dirty="0" err="1">
              <a:latin typeface="+mn-lt"/>
              <a:cs typeface="Calibri" panose="020F0502020204030204" pitchFamily="34" charset="0"/>
            </a:rPr>
            <a:t>staðið</a:t>
          </a:r>
          <a:r>
            <a:rPr lang="en-GB" sz="2000" dirty="0">
              <a:latin typeface="+mn-lt"/>
              <a:cs typeface="Calibri" panose="020F0502020204030204" pitchFamily="34" charset="0"/>
            </a:rPr>
            <a:t> </a:t>
          </a:r>
          <a:r>
            <a:rPr lang="en-GB" sz="2000" dirty="0" err="1">
              <a:latin typeface="+mn-lt"/>
              <a:cs typeface="Calibri" panose="020F0502020204030204" pitchFamily="34" charset="0"/>
            </a:rPr>
            <a:t>að</a:t>
          </a:r>
          <a:r>
            <a:rPr lang="en-GB" sz="2000" dirty="0">
              <a:latin typeface="+mn-lt"/>
              <a:cs typeface="Calibri" panose="020F0502020204030204" pitchFamily="34" charset="0"/>
            </a:rPr>
            <a:t> </a:t>
          </a:r>
          <a:r>
            <a:rPr lang="en-GB" sz="2000" dirty="0" err="1">
              <a:latin typeface="+mn-lt"/>
              <a:cs typeface="Calibri" panose="020F0502020204030204" pitchFamily="34" charset="0"/>
            </a:rPr>
            <a:t>menntun</a:t>
          </a:r>
          <a:r>
            <a:rPr lang="en-GB" sz="2000" dirty="0">
              <a:latin typeface="+mn-lt"/>
              <a:cs typeface="Calibri" panose="020F0502020204030204" pitchFamily="34" charset="0"/>
            </a:rPr>
            <a:t> </a:t>
          </a:r>
          <a:r>
            <a:rPr lang="en-GB" sz="2000" dirty="0" err="1">
              <a:latin typeface="+mn-lt"/>
              <a:cs typeface="Calibri" panose="020F0502020204030204" pitchFamily="34" charset="0"/>
            </a:rPr>
            <a:t>án</a:t>
          </a:r>
          <a:r>
            <a:rPr lang="en-GB" sz="2000" dirty="0">
              <a:latin typeface="+mn-lt"/>
              <a:cs typeface="Calibri" panose="020F0502020204030204" pitchFamily="34" charset="0"/>
            </a:rPr>
            <a:t> </a:t>
          </a:r>
          <a:r>
            <a:rPr lang="en-GB" sz="2000" dirty="0" err="1">
              <a:latin typeface="+mn-lt"/>
              <a:cs typeface="Calibri" panose="020F0502020204030204" pitchFamily="34" charset="0"/>
            </a:rPr>
            <a:t>aðgreiningar</a:t>
          </a:r>
          <a:endParaRPr lang="en-GB" sz="2000" dirty="0">
            <a:latin typeface="+mn-lt"/>
            <a:cs typeface="Calibri" panose="020F0502020204030204" pitchFamily="34" charset="0"/>
          </a:endParaRPr>
        </a:p>
      </dgm:t>
    </dgm:pt>
    <dgm:pt modelId="{9A223ABF-0E65-A648-B6D2-61280B7E0C65}" type="parTrans" cxnId="{388AF242-1A32-0740-A0E7-D257E3109DEB}">
      <dgm:prSet/>
      <dgm:spPr/>
      <dgm:t>
        <a:bodyPr/>
        <a:lstStyle/>
        <a:p>
          <a:endParaRPr lang="en-GB"/>
        </a:p>
      </dgm:t>
    </dgm:pt>
    <dgm:pt modelId="{938E267F-DD34-364E-A312-72FB25D0AAE1}" type="sibTrans" cxnId="{388AF242-1A32-0740-A0E7-D257E3109DEB}">
      <dgm:prSet phldrT="01" phldr="0"/>
      <dgm:spPr/>
      <dgm:t>
        <a:bodyPr/>
        <a:lstStyle/>
        <a:p>
          <a:r>
            <a:rPr lang="en-GB" dirty="0"/>
            <a:t>01</a:t>
          </a:r>
        </a:p>
      </dgm:t>
    </dgm:pt>
    <dgm:pt modelId="{7F1694B6-D4FC-F749-96BC-082F18C04513}">
      <dgm:prSet phldrT="[Text]" custT="1"/>
      <dgm:spPr>
        <a:solidFill>
          <a:srgbClr val="C00000"/>
        </a:solidFill>
      </dgm:spPr>
      <dgm:t>
        <a:bodyPr/>
        <a:lstStyle/>
        <a:p>
          <a:r>
            <a:rPr lang="en-GB" sz="2000" dirty="0" err="1"/>
            <a:t>Endurskoða</a:t>
          </a:r>
          <a:r>
            <a:rPr lang="en-GB" sz="2000" dirty="0"/>
            <a:t> </a:t>
          </a:r>
          <a:r>
            <a:rPr lang="en-GB" sz="2000" dirty="0" err="1"/>
            <a:t>reglur</a:t>
          </a:r>
          <a:r>
            <a:rPr lang="en-GB" sz="2000" dirty="0"/>
            <a:t> um </a:t>
          </a:r>
          <a:r>
            <a:rPr lang="en-GB" sz="2000" dirty="0" err="1"/>
            <a:t>ráðstöfun</a:t>
          </a:r>
          <a:r>
            <a:rPr lang="en-GB" sz="2000" dirty="0"/>
            <a:t> </a:t>
          </a:r>
          <a:r>
            <a:rPr lang="en-GB" sz="2000" dirty="0" err="1"/>
            <a:t>fjármuna</a:t>
          </a:r>
          <a:r>
            <a:rPr lang="en-GB" sz="2000" dirty="0"/>
            <a:t> </a:t>
          </a:r>
          <a:r>
            <a:rPr lang="en-GB" sz="2000" dirty="0" err="1"/>
            <a:t>með</a:t>
          </a:r>
          <a:r>
            <a:rPr lang="en-GB" sz="2000" dirty="0"/>
            <a:t> </a:t>
          </a:r>
          <a:r>
            <a:rPr lang="en-GB" sz="2000" dirty="0" err="1"/>
            <a:t>skilvirkni</a:t>
          </a:r>
          <a:r>
            <a:rPr lang="en-GB" sz="2000" dirty="0"/>
            <a:t> </a:t>
          </a:r>
          <a:r>
            <a:rPr lang="en-GB" sz="2000" dirty="0" err="1"/>
            <a:t>og</a:t>
          </a:r>
          <a:r>
            <a:rPr lang="en-GB" sz="2000" dirty="0"/>
            <a:t> </a:t>
          </a:r>
          <a:r>
            <a:rPr lang="en-GB" sz="2000" dirty="0" err="1"/>
            <a:t>hagkvæmni</a:t>
          </a:r>
          <a:r>
            <a:rPr lang="en-GB" sz="2000" dirty="0"/>
            <a:t> </a:t>
          </a:r>
          <a:r>
            <a:rPr lang="en-GB" sz="2000" dirty="0" err="1"/>
            <a:t>að</a:t>
          </a:r>
          <a:r>
            <a:rPr lang="en-GB" sz="2000" dirty="0"/>
            <a:t> </a:t>
          </a:r>
          <a:r>
            <a:rPr lang="en-GB" sz="2000" dirty="0" err="1"/>
            <a:t>leiðarljósi</a:t>
          </a:r>
          <a:endParaRPr lang="en-GB" sz="2000" dirty="0"/>
        </a:p>
      </dgm:t>
    </dgm:pt>
    <dgm:pt modelId="{16E1155E-FB40-D94D-AFFA-675C0AFCCEEE}" type="parTrans" cxnId="{6E720B0E-355F-244C-BCF7-9C81766594BD}">
      <dgm:prSet/>
      <dgm:spPr/>
      <dgm:t>
        <a:bodyPr/>
        <a:lstStyle/>
        <a:p>
          <a:endParaRPr lang="en-GB"/>
        </a:p>
      </dgm:t>
    </dgm:pt>
    <dgm:pt modelId="{807C19B6-AC9F-7E45-9A63-C53849B3E171}" type="sibTrans" cxnId="{6E720B0E-355F-244C-BCF7-9C81766594BD}">
      <dgm:prSet phldrT="03" phldr="0"/>
      <dgm:spPr/>
      <dgm:t>
        <a:bodyPr/>
        <a:lstStyle/>
        <a:p>
          <a:r>
            <a:rPr lang="en-GB"/>
            <a:t>03</a:t>
          </a:r>
        </a:p>
      </dgm:t>
    </dgm:pt>
    <dgm:pt modelId="{DFA53B3A-04AE-A249-8232-C0CF8E395082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GB" sz="2000" dirty="0" err="1"/>
            <a:t>Ná</a:t>
          </a:r>
          <a:r>
            <a:rPr lang="en-GB" sz="2000" dirty="0"/>
            <a:t> </a:t>
          </a:r>
          <a:r>
            <a:rPr lang="en-GB" sz="2000" dirty="0" err="1"/>
            <a:t>samkomulagi</a:t>
          </a:r>
          <a:r>
            <a:rPr lang="en-GB" sz="2000" dirty="0"/>
            <a:t> um </a:t>
          </a:r>
          <a:r>
            <a:rPr lang="en-GB" sz="2000" dirty="0" err="1"/>
            <a:t>lágmarksviðmið</a:t>
          </a:r>
          <a:r>
            <a:rPr lang="en-GB" sz="2000" dirty="0"/>
            <a:t> um </a:t>
          </a:r>
          <a:r>
            <a:rPr lang="en-GB" sz="2000" dirty="0" err="1"/>
            <a:t>veitta</a:t>
          </a:r>
          <a:r>
            <a:rPr lang="en-GB" sz="2000" dirty="0"/>
            <a:t> </a:t>
          </a:r>
          <a:r>
            <a:rPr lang="en-GB" sz="2000" dirty="0" err="1"/>
            <a:t>þjónustu</a:t>
          </a:r>
          <a:r>
            <a:rPr lang="en-GB" sz="2000" dirty="0"/>
            <a:t> </a:t>
          </a:r>
          <a:r>
            <a:rPr lang="en-GB" sz="2000" dirty="0" err="1"/>
            <a:t>til</a:t>
          </a:r>
          <a:r>
            <a:rPr lang="en-GB" sz="2000" dirty="0"/>
            <a:t> </a:t>
          </a:r>
          <a:r>
            <a:rPr lang="en-GB" sz="2000" dirty="0" err="1"/>
            <a:t>að</a:t>
          </a:r>
          <a:r>
            <a:rPr lang="en-GB" sz="2000" dirty="0"/>
            <a:t> </a:t>
          </a:r>
          <a:r>
            <a:rPr lang="en-GB" sz="2000" dirty="0" err="1"/>
            <a:t>styðja</a:t>
          </a:r>
          <a:r>
            <a:rPr lang="en-GB" sz="2000" dirty="0"/>
            <a:t> </a:t>
          </a:r>
          <a:r>
            <a:rPr lang="en-GB" sz="2000" dirty="0" err="1"/>
            <a:t>við</a:t>
          </a:r>
          <a:r>
            <a:rPr lang="en-GB" sz="2000" dirty="0"/>
            <a:t> </a:t>
          </a:r>
          <a:r>
            <a:rPr lang="en-GB" sz="2000" dirty="0" err="1"/>
            <a:t>menntun</a:t>
          </a:r>
          <a:r>
            <a:rPr lang="en-GB" sz="2000" dirty="0"/>
            <a:t> </a:t>
          </a:r>
          <a:r>
            <a:rPr lang="en-GB" sz="2000" dirty="0" err="1"/>
            <a:t>án</a:t>
          </a:r>
          <a:r>
            <a:rPr lang="en-GB" sz="2000" dirty="0"/>
            <a:t> </a:t>
          </a:r>
          <a:r>
            <a:rPr lang="en-GB" sz="2000" dirty="0" err="1"/>
            <a:t>aðgreiningar</a:t>
          </a:r>
          <a:r>
            <a:rPr lang="en-GB" sz="2000" dirty="0"/>
            <a:t> </a:t>
          </a:r>
        </a:p>
      </dgm:t>
    </dgm:pt>
    <dgm:pt modelId="{5C63D18F-E685-C349-8CA9-CE08FCA8E84F}" type="parTrans" cxnId="{33E9990F-6B38-B74B-B428-BED78F951628}">
      <dgm:prSet/>
      <dgm:spPr/>
      <dgm:t>
        <a:bodyPr/>
        <a:lstStyle/>
        <a:p>
          <a:endParaRPr lang="en-GB"/>
        </a:p>
      </dgm:t>
    </dgm:pt>
    <dgm:pt modelId="{E38360E7-198B-0C40-BF8D-EC2564D14CBB}" type="sibTrans" cxnId="{33E9990F-6B38-B74B-B428-BED78F951628}">
      <dgm:prSet phldrT="02" phldr="0"/>
      <dgm:spPr/>
      <dgm:t>
        <a:bodyPr/>
        <a:lstStyle/>
        <a:p>
          <a:r>
            <a:rPr lang="en-GB" dirty="0"/>
            <a:t>02</a:t>
          </a:r>
        </a:p>
      </dgm:t>
    </dgm:pt>
    <dgm:pt modelId="{8C9295E0-3312-6146-9B60-A21A915EBEAF}" type="pres">
      <dgm:prSet presAssocID="{5437959D-AD51-7245-A40D-DAE2BA472AB8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s-IS"/>
        </a:p>
      </dgm:t>
    </dgm:pt>
    <dgm:pt modelId="{9C8F210E-96B4-1740-A013-014604A95A23}" type="pres">
      <dgm:prSet presAssocID="{0E655D26-014F-D142-939C-B356F796274D}" presName="compositeNode" presStyleCnt="0">
        <dgm:presLayoutVars>
          <dgm:bulletEnabled val="1"/>
        </dgm:presLayoutVars>
      </dgm:prSet>
      <dgm:spPr/>
    </dgm:pt>
    <dgm:pt modelId="{2692B74F-5543-114E-BBED-AEF47F856609}" type="pres">
      <dgm:prSet presAssocID="{0E655D26-014F-D142-939C-B356F796274D}" presName="bgRect" presStyleLbl="alignNode1" presStyleIdx="0" presStyleCnt="3" custLinFactNeighborX="-22" custLinFactNeighborY="-1152"/>
      <dgm:spPr/>
      <dgm:t>
        <a:bodyPr/>
        <a:lstStyle/>
        <a:p>
          <a:endParaRPr lang="is-IS"/>
        </a:p>
      </dgm:t>
    </dgm:pt>
    <dgm:pt modelId="{3DD24CF0-330C-354F-8873-E8F99B8661D1}" type="pres">
      <dgm:prSet presAssocID="{938E267F-DD34-364E-A312-72FB25D0AAE1}" presName="sibTransNodeRect" presStyleLbl="align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1688FB8E-B690-034B-8CE8-C6A58ED4D115}" type="pres">
      <dgm:prSet presAssocID="{0E655D26-014F-D142-939C-B356F796274D}" presName="nodeRect" presStyleLbl="alignNode1" presStyleIdx="0" presStyleCnt="3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D3D6112A-C0BE-0642-8D67-5A753024BC48}" type="pres">
      <dgm:prSet presAssocID="{938E267F-DD34-364E-A312-72FB25D0AAE1}" presName="sibTrans" presStyleCnt="0"/>
      <dgm:spPr/>
    </dgm:pt>
    <dgm:pt modelId="{A5F6B685-8ADD-0D4D-B0CE-7ED7BC4A6870}" type="pres">
      <dgm:prSet presAssocID="{DFA53B3A-04AE-A249-8232-C0CF8E395082}" presName="compositeNode" presStyleCnt="0">
        <dgm:presLayoutVars>
          <dgm:bulletEnabled val="1"/>
        </dgm:presLayoutVars>
      </dgm:prSet>
      <dgm:spPr/>
    </dgm:pt>
    <dgm:pt modelId="{F779BBE5-73A0-7046-836B-314C2BBF936E}" type="pres">
      <dgm:prSet presAssocID="{DFA53B3A-04AE-A249-8232-C0CF8E395082}" presName="bgRect" presStyleLbl="alignNode1" presStyleIdx="1" presStyleCnt="3"/>
      <dgm:spPr/>
      <dgm:t>
        <a:bodyPr/>
        <a:lstStyle/>
        <a:p>
          <a:endParaRPr lang="is-IS"/>
        </a:p>
      </dgm:t>
    </dgm:pt>
    <dgm:pt modelId="{17065262-4B19-CE44-9DF7-A9A198DA3792}" type="pres">
      <dgm:prSet presAssocID="{E38360E7-198B-0C40-BF8D-EC2564D14CBB}" presName="sibTransNodeRect" presStyleLbl="align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B2F8F826-EA43-B243-9EC4-F88F030C27D5}" type="pres">
      <dgm:prSet presAssocID="{DFA53B3A-04AE-A249-8232-C0CF8E395082}" presName="nodeRect" presStyleLbl="alignNode1" presStyleIdx="1" presStyleCnt="3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25F04B1A-6130-8B44-A4EA-1071DEA43525}" type="pres">
      <dgm:prSet presAssocID="{E38360E7-198B-0C40-BF8D-EC2564D14CBB}" presName="sibTrans" presStyleCnt="0"/>
      <dgm:spPr/>
    </dgm:pt>
    <dgm:pt modelId="{0106DC9A-7618-D445-8D64-B555EE5291BF}" type="pres">
      <dgm:prSet presAssocID="{7F1694B6-D4FC-F749-96BC-082F18C04513}" presName="compositeNode" presStyleCnt="0">
        <dgm:presLayoutVars>
          <dgm:bulletEnabled val="1"/>
        </dgm:presLayoutVars>
      </dgm:prSet>
      <dgm:spPr/>
    </dgm:pt>
    <dgm:pt modelId="{D21FE3C8-4A61-444D-B9D3-A0ACF9214C45}" type="pres">
      <dgm:prSet presAssocID="{7F1694B6-D4FC-F749-96BC-082F18C04513}" presName="bgRect" presStyleLbl="alignNode1" presStyleIdx="2" presStyleCnt="3"/>
      <dgm:spPr/>
      <dgm:t>
        <a:bodyPr/>
        <a:lstStyle/>
        <a:p>
          <a:endParaRPr lang="is-IS"/>
        </a:p>
      </dgm:t>
    </dgm:pt>
    <dgm:pt modelId="{9121BF8A-1F04-6C41-B53A-9F5DC49EF0EF}" type="pres">
      <dgm:prSet presAssocID="{807C19B6-AC9F-7E45-9A63-C53849B3E171}" presName="sibTransNodeRect" presStyleLbl="align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AE0C33A2-24CC-DF41-8CB9-51EC7EE18689}" type="pres">
      <dgm:prSet presAssocID="{7F1694B6-D4FC-F749-96BC-082F18C04513}" presName="nodeRect" presStyleLbl="alignNode1" presStyleIdx="2" presStyleCnt="3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</dgm:ptLst>
  <dgm:cxnLst>
    <dgm:cxn modelId="{A33C1B02-9EC7-E442-AD0C-5B4124FC1C30}" type="presOf" srcId="{DFA53B3A-04AE-A249-8232-C0CF8E395082}" destId="{B2F8F826-EA43-B243-9EC4-F88F030C27D5}" srcOrd="1" destOrd="0" presId="urn:microsoft.com/office/officeart/2016/7/layout/LinearBlockProcessNumbered"/>
    <dgm:cxn modelId="{D5510970-D969-534E-AF3C-31CED9C11C35}" type="presOf" srcId="{807C19B6-AC9F-7E45-9A63-C53849B3E171}" destId="{9121BF8A-1F04-6C41-B53A-9F5DC49EF0EF}" srcOrd="0" destOrd="0" presId="urn:microsoft.com/office/officeart/2016/7/layout/LinearBlockProcessNumbered"/>
    <dgm:cxn modelId="{BBBB3A0B-849E-8242-9130-06C72536E44C}" type="presOf" srcId="{0E655D26-014F-D142-939C-B356F796274D}" destId="{2692B74F-5543-114E-BBED-AEF47F856609}" srcOrd="0" destOrd="0" presId="urn:microsoft.com/office/officeart/2016/7/layout/LinearBlockProcessNumbered"/>
    <dgm:cxn modelId="{658D4027-806D-B54E-99E5-5E072B129F8B}" type="presOf" srcId="{5437959D-AD51-7245-A40D-DAE2BA472AB8}" destId="{8C9295E0-3312-6146-9B60-A21A915EBEAF}" srcOrd="0" destOrd="0" presId="urn:microsoft.com/office/officeart/2016/7/layout/LinearBlockProcessNumbered"/>
    <dgm:cxn modelId="{96A89748-4694-AA44-BB59-5D03A43F96C8}" type="presOf" srcId="{DFA53B3A-04AE-A249-8232-C0CF8E395082}" destId="{F779BBE5-73A0-7046-836B-314C2BBF936E}" srcOrd="0" destOrd="0" presId="urn:microsoft.com/office/officeart/2016/7/layout/LinearBlockProcessNumbered"/>
    <dgm:cxn modelId="{92758DE0-9EFD-4942-81F6-B0D6813EDDDC}" type="presOf" srcId="{0E655D26-014F-D142-939C-B356F796274D}" destId="{1688FB8E-B690-034B-8CE8-C6A58ED4D115}" srcOrd="1" destOrd="0" presId="urn:microsoft.com/office/officeart/2016/7/layout/LinearBlockProcessNumbered"/>
    <dgm:cxn modelId="{33E9990F-6B38-B74B-B428-BED78F951628}" srcId="{5437959D-AD51-7245-A40D-DAE2BA472AB8}" destId="{DFA53B3A-04AE-A249-8232-C0CF8E395082}" srcOrd="1" destOrd="0" parTransId="{5C63D18F-E685-C349-8CA9-CE08FCA8E84F}" sibTransId="{E38360E7-198B-0C40-BF8D-EC2564D14CBB}"/>
    <dgm:cxn modelId="{2EE7FB33-8B82-024D-A3AA-C193B1A449C5}" type="presOf" srcId="{7F1694B6-D4FC-F749-96BC-082F18C04513}" destId="{D21FE3C8-4A61-444D-B9D3-A0ACF9214C45}" srcOrd="0" destOrd="0" presId="urn:microsoft.com/office/officeart/2016/7/layout/LinearBlockProcessNumbered"/>
    <dgm:cxn modelId="{B63636FD-8687-D84C-B6E6-F7F544E5B495}" type="presOf" srcId="{E38360E7-198B-0C40-BF8D-EC2564D14CBB}" destId="{17065262-4B19-CE44-9DF7-A9A198DA3792}" srcOrd="0" destOrd="0" presId="urn:microsoft.com/office/officeart/2016/7/layout/LinearBlockProcessNumbered"/>
    <dgm:cxn modelId="{FBCFC891-D012-3747-A40C-97476277F8BF}" type="presOf" srcId="{7F1694B6-D4FC-F749-96BC-082F18C04513}" destId="{AE0C33A2-24CC-DF41-8CB9-51EC7EE18689}" srcOrd="1" destOrd="0" presId="urn:microsoft.com/office/officeart/2016/7/layout/LinearBlockProcessNumbered"/>
    <dgm:cxn modelId="{8673F813-89BF-6648-B8E1-DF83EC50C809}" type="presOf" srcId="{938E267F-DD34-364E-A312-72FB25D0AAE1}" destId="{3DD24CF0-330C-354F-8873-E8F99B8661D1}" srcOrd="0" destOrd="0" presId="urn:microsoft.com/office/officeart/2016/7/layout/LinearBlockProcessNumbered"/>
    <dgm:cxn modelId="{388AF242-1A32-0740-A0E7-D257E3109DEB}" srcId="{5437959D-AD51-7245-A40D-DAE2BA472AB8}" destId="{0E655D26-014F-D142-939C-B356F796274D}" srcOrd="0" destOrd="0" parTransId="{9A223ABF-0E65-A648-B6D2-61280B7E0C65}" sibTransId="{938E267F-DD34-364E-A312-72FB25D0AAE1}"/>
    <dgm:cxn modelId="{6E720B0E-355F-244C-BCF7-9C81766594BD}" srcId="{5437959D-AD51-7245-A40D-DAE2BA472AB8}" destId="{7F1694B6-D4FC-F749-96BC-082F18C04513}" srcOrd="2" destOrd="0" parTransId="{16E1155E-FB40-D94D-AFFA-675C0AFCCEEE}" sibTransId="{807C19B6-AC9F-7E45-9A63-C53849B3E171}"/>
    <dgm:cxn modelId="{1D6FEFB6-45E9-F14A-AF5D-DF9D2DB7BF16}" type="presParOf" srcId="{8C9295E0-3312-6146-9B60-A21A915EBEAF}" destId="{9C8F210E-96B4-1740-A013-014604A95A23}" srcOrd="0" destOrd="0" presId="urn:microsoft.com/office/officeart/2016/7/layout/LinearBlockProcessNumbered"/>
    <dgm:cxn modelId="{D0C1D972-8025-4E49-9187-1A9CE0B90CB9}" type="presParOf" srcId="{9C8F210E-96B4-1740-A013-014604A95A23}" destId="{2692B74F-5543-114E-BBED-AEF47F856609}" srcOrd="0" destOrd="0" presId="urn:microsoft.com/office/officeart/2016/7/layout/LinearBlockProcessNumbered"/>
    <dgm:cxn modelId="{74036DC0-39E8-C649-806F-B8B93BDE5AC1}" type="presParOf" srcId="{9C8F210E-96B4-1740-A013-014604A95A23}" destId="{3DD24CF0-330C-354F-8873-E8F99B8661D1}" srcOrd="1" destOrd="0" presId="urn:microsoft.com/office/officeart/2016/7/layout/LinearBlockProcessNumbered"/>
    <dgm:cxn modelId="{71C5E30C-5EA4-DA4C-A8E0-8FB44D926E34}" type="presParOf" srcId="{9C8F210E-96B4-1740-A013-014604A95A23}" destId="{1688FB8E-B690-034B-8CE8-C6A58ED4D115}" srcOrd="2" destOrd="0" presId="urn:microsoft.com/office/officeart/2016/7/layout/LinearBlockProcessNumbered"/>
    <dgm:cxn modelId="{077B46F8-10D1-BB4E-8340-607D154A4B49}" type="presParOf" srcId="{8C9295E0-3312-6146-9B60-A21A915EBEAF}" destId="{D3D6112A-C0BE-0642-8D67-5A753024BC48}" srcOrd="1" destOrd="0" presId="urn:microsoft.com/office/officeart/2016/7/layout/LinearBlockProcessNumbered"/>
    <dgm:cxn modelId="{95D2D020-829D-6243-88B2-1D13674A9FE4}" type="presParOf" srcId="{8C9295E0-3312-6146-9B60-A21A915EBEAF}" destId="{A5F6B685-8ADD-0D4D-B0CE-7ED7BC4A6870}" srcOrd="2" destOrd="0" presId="urn:microsoft.com/office/officeart/2016/7/layout/LinearBlockProcessNumbered"/>
    <dgm:cxn modelId="{416A8FE3-B482-2D4F-A2E7-D2632FBF0A41}" type="presParOf" srcId="{A5F6B685-8ADD-0D4D-B0CE-7ED7BC4A6870}" destId="{F779BBE5-73A0-7046-836B-314C2BBF936E}" srcOrd="0" destOrd="0" presId="urn:microsoft.com/office/officeart/2016/7/layout/LinearBlockProcessNumbered"/>
    <dgm:cxn modelId="{56F803DD-5002-0B45-B190-46A6D1471467}" type="presParOf" srcId="{A5F6B685-8ADD-0D4D-B0CE-7ED7BC4A6870}" destId="{17065262-4B19-CE44-9DF7-A9A198DA3792}" srcOrd="1" destOrd="0" presId="urn:microsoft.com/office/officeart/2016/7/layout/LinearBlockProcessNumbered"/>
    <dgm:cxn modelId="{752AF0E2-C305-2642-A840-A111FFCC0143}" type="presParOf" srcId="{A5F6B685-8ADD-0D4D-B0CE-7ED7BC4A6870}" destId="{B2F8F826-EA43-B243-9EC4-F88F030C27D5}" srcOrd="2" destOrd="0" presId="urn:microsoft.com/office/officeart/2016/7/layout/LinearBlockProcessNumbered"/>
    <dgm:cxn modelId="{6C937549-5298-BA48-9780-45900B579D5F}" type="presParOf" srcId="{8C9295E0-3312-6146-9B60-A21A915EBEAF}" destId="{25F04B1A-6130-8B44-A4EA-1071DEA43525}" srcOrd="3" destOrd="0" presId="urn:microsoft.com/office/officeart/2016/7/layout/LinearBlockProcessNumbered"/>
    <dgm:cxn modelId="{91DDA932-D721-3F45-8EF3-70C8CCF25A6A}" type="presParOf" srcId="{8C9295E0-3312-6146-9B60-A21A915EBEAF}" destId="{0106DC9A-7618-D445-8D64-B555EE5291BF}" srcOrd="4" destOrd="0" presId="urn:microsoft.com/office/officeart/2016/7/layout/LinearBlockProcessNumbered"/>
    <dgm:cxn modelId="{2CB5C3BE-1BA5-DC40-9120-92EA084B8309}" type="presParOf" srcId="{0106DC9A-7618-D445-8D64-B555EE5291BF}" destId="{D21FE3C8-4A61-444D-B9D3-A0ACF9214C45}" srcOrd="0" destOrd="0" presId="urn:microsoft.com/office/officeart/2016/7/layout/LinearBlockProcessNumbered"/>
    <dgm:cxn modelId="{A736C735-E2D3-F94A-92E5-9B19E5314B5C}" type="presParOf" srcId="{0106DC9A-7618-D445-8D64-B555EE5291BF}" destId="{9121BF8A-1F04-6C41-B53A-9F5DC49EF0EF}" srcOrd="1" destOrd="0" presId="urn:microsoft.com/office/officeart/2016/7/layout/LinearBlockProcessNumbered"/>
    <dgm:cxn modelId="{611EFE89-487B-6C43-8CE0-D916EDAE875E}" type="presParOf" srcId="{0106DC9A-7618-D445-8D64-B555EE5291BF}" destId="{AE0C33A2-24CC-DF41-8CB9-51EC7EE18689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4EFD15-D67B-4050-BBF8-3541AB27435A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699D9287-E88F-40B1-A5B6-54C5655B5911}">
      <dgm:prSet phldrT="[Texti]" custT="1"/>
      <dgm:spPr/>
      <dgm:t>
        <a:bodyPr/>
        <a:lstStyle/>
        <a:p>
          <a:r>
            <a:rPr lang="is-IS" sz="1400" b="1" dirty="0"/>
            <a:t>tillögur um ráðstöfun fjármuna </a:t>
          </a:r>
          <a:r>
            <a:rPr lang="is-IS" sz="1400" dirty="0"/>
            <a:t>sem tengdar eru við menntastefnu til 2030. </a:t>
          </a:r>
          <a:br>
            <a:rPr lang="is-IS" sz="1400" dirty="0"/>
          </a:br>
          <a:r>
            <a:rPr lang="is-IS" sz="1400" dirty="0"/>
            <a:t>Ábyrgðaraðilar eru nefndir, tímasetning innleiðingar og afurð er skilgreind</a:t>
          </a:r>
        </a:p>
      </dgm:t>
    </dgm:pt>
    <dgm:pt modelId="{5CD8C963-7E5A-45BE-A510-A27AD7E01EEC}" type="parTrans" cxnId="{B44D2B22-D1A3-489C-8A47-D20FD6A0667C}">
      <dgm:prSet/>
      <dgm:spPr/>
      <dgm:t>
        <a:bodyPr/>
        <a:lstStyle/>
        <a:p>
          <a:endParaRPr lang="is-IS"/>
        </a:p>
      </dgm:t>
    </dgm:pt>
    <dgm:pt modelId="{0439AEB8-FDC2-47D4-8F07-5A2FC63098D3}" type="sibTrans" cxnId="{B44D2B22-D1A3-489C-8A47-D20FD6A0667C}">
      <dgm:prSet/>
      <dgm:spPr/>
      <dgm:t>
        <a:bodyPr/>
        <a:lstStyle/>
        <a:p>
          <a:endParaRPr lang="is-IS"/>
        </a:p>
      </dgm:t>
    </dgm:pt>
    <dgm:pt modelId="{E95A1E81-DA83-4E9F-A3D0-34946C19CEFA}">
      <dgm:prSet phldrT="[Texti]" custT="1"/>
      <dgm:spPr/>
      <dgm:t>
        <a:bodyPr/>
        <a:lstStyle/>
        <a:p>
          <a:r>
            <a:rPr lang="is-IS" sz="1400" b="1" dirty="0"/>
            <a:t>leiðbeinandi viðmið </a:t>
          </a:r>
          <a:r>
            <a:rPr lang="is-IS" sz="1400" dirty="0"/>
            <a:t>um ráðstöfun fjármuna sem ætlað er að draga fram þær áherslur sem fram komu í greiningu sveitarfélaganna.</a:t>
          </a:r>
        </a:p>
      </dgm:t>
    </dgm:pt>
    <dgm:pt modelId="{BB1A3E9A-B075-4674-A08B-F07AC64CFD80}" type="parTrans" cxnId="{EC305015-DACE-435A-B8F1-0938F0BA67ED}">
      <dgm:prSet/>
      <dgm:spPr/>
      <dgm:t>
        <a:bodyPr/>
        <a:lstStyle/>
        <a:p>
          <a:endParaRPr lang="is-IS"/>
        </a:p>
      </dgm:t>
    </dgm:pt>
    <dgm:pt modelId="{9A0E28DF-9C0B-4FCE-AA61-296D6803B8BF}" type="sibTrans" cxnId="{EC305015-DACE-435A-B8F1-0938F0BA67ED}">
      <dgm:prSet/>
      <dgm:spPr/>
      <dgm:t>
        <a:bodyPr/>
        <a:lstStyle/>
        <a:p>
          <a:endParaRPr lang="is-IS"/>
        </a:p>
      </dgm:t>
    </dgm:pt>
    <dgm:pt modelId="{5A66B6EF-9A50-4258-BCDB-AF9C7B059769}">
      <dgm:prSet phldrT="[Texti]" custT="1"/>
      <dgm:spPr/>
      <dgm:t>
        <a:bodyPr/>
        <a:lstStyle/>
        <a:p>
          <a:r>
            <a:rPr lang="is-IS" sz="1400" b="1" dirty="0"/>
            <a:t>lykilatriði</a:t>
          </a:r>
          <a:r>
            <a:rPr lang="is-IS" sz="1400" dirty="0"/>
            <a:t> sem lögð voru til grundvallar greiningu sveitarfélaga á núverandi forsendum úthlutunar</a:t>
          </a:r>
        </a:p>
      </dgm:t>
    </dgm:pt>
    <dgm:pt modelId="{787A350D-2750-48A0-9DA0-00297B7E2E9D}" type="parTrans" cxnId="{6B405640-3858-4FC3-A420-506F83CDB682}">
      <dgm:prSet/>
      <dgm:spPr/>
      <dgm:t>
        <a:bodyPr/>
        <a:lstStyle/>
        <a:p>
          <a:endParaRPr lang="is-IS"/>
        </a:p>
      </dgm:t>
    </dgm:pt>
    <dgm:pt modelId="{2B22DA0E-42EC-4771-926E-FF8A6349E82B}" type="sibTrans" cxnId="{6B405640-3858-4FC3-A420-506F83CDB682}">
      <dgm:prSet/>
      <dgm:spPr/>
      <dgm:t>
        <a:bodyPr/>
        <a:lstStyle/>
        <a:p>
          <a:endParaRPr lang="is-IS"/>
        </a:p>
      </dgm:t>
    </dgm:pt>
    <dgm:pt modelId="{7EFA28D3-F15F-44BE-9BD7-BE98CD19E97D}" type="pres">
      <dgm:prSet presAssocID="{774EFD15-D67B-4050-BBF8-3541AB27435A}" presName="compositeShape" presStyleCnt="0">
        <dgm:presLayoutVars>
          <dgm:dir/>
          <dgm:resizeHandles/>
        </dgm:presLayoutVars>
      </dgm:prSet>
      <dgm:spPr/>
    </dgm:pt>
    <dgm:pt modelId="{FF1B16B1-73B8-430A-B406-EF58AA4CEB06}" type="pres">
      <dgm:prSet presAssocID="{774EFD15-D67B-4050-BBF8-3541AB27435A}" presName="pyramid" presStyleLbl="node1" presStyleIdx="0" presStyleCnt="1" custLinFactNeighborX="-188" custLinFactNeighborY="-1354"/>
      <dgm:spPr/>
    </dgm:pt>
    <dgm:pt modelId="{6E2B8339-C241-4D69-A5B9-8498220E2068}" type="pres">
      <dgm:prSet presAssocID="{774EFD15-D67B-4050-BBF8-3541AB27435A}" presName="theList" presStyleCnt="0"/>
      <dgm:spPr/>
    </dgm:pt>
    <dgm:pt modelId="{DA6E7671-7568-4949-831A-83568124545E}" type="pres">
      <dgm:prSet presAssocID="{699D9287-E88F-40B1-A5B6-54C5655B5911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04437EA7-8A77-4C97-8FF4-DB3FE3F03461}" type="pres">
      <dgm:prSet presAssocID="{699D9287-E88F-40B1-A5B6-54C5655B5911}" presName="aSpace" presStyleCnt="0"/>
      <dgm:spPr/>
    </dgm:pt>
    <dgm:pt modelId="{36EF246D-9F26-43AF-A4FA-9B8214F65825}" type="pres">
      <dgm:prSet presAssocID="{E95A1E81-DA83-4E9F-A3D0-34946C19CEFA}" presName="aNode" presStyleLbl="fgAcc1" presStyleIdx="1" presStyleCnt="3" custLinFactY="7459" custLinFactNeighborX="575" custLinFactNeighborY="100000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304F743C-8536-4B17-8F00-2FAB6C9C296F}" type="pres">
      <dgm:prSet presAssocID="{E95A1E81-DA83-4E9F-A3D0-34946C19CEFA}" presName="aSpace" presStyleCnt="0"/>
      <dgm:spPr/>
    </dgm:pt>
    <dgm:pt modelId="{2460358D-D366-42A8-BC48-984BB60D9A7A}" type="pres">
      <dgm:prSet presAssocID="{5A66B6EF-9A50-4258-BCDB-AF9C7B059769}" presName="aNode" presStyleLbl="fgAcc1" presStyleIdx="2" presStyleCnt="3" custLinFactY="19772" custLinFactNeighborX="575" custLinFactNeighborY="100000">
        <dgm:presLayoutVars>
          <dgm:bulletEnabled val="1"/>
        </dgm:presLayoutVars>
      </dgm:prSet>
      <dgm:spPr/>
      <dgm:t>
        <a:bodyPr/>
        <a:lstStyle/>
        <a:p>
          <a:endParaRPr lang="is-IS"/>
        </a:p>
      </dgm:t>
    </dgm:pt>
    <dgm:pt modelId="{ABC6B4AA-AF43-4BAD-91D0-C4F2F61F88D7}" type="pres">
      <dgm:prSet presAssocID="{5A66B6EF-9A50-4258-BCDB-AF9C7B059769}" presName="aSpace" presStyleCnt="0"/>
      <dgm:spPr/>
    </dgm:pt>
  </dgm:ptLst>
  <dgm:cxnLst>
    <dgm:cxn modelId="{EC305015-DACE-435A-B8F1-0938F0BA67ED}" srcId="{774EFD15-D67B-4050-BBF8-3541AB27435A}" destId="{E95A1E81-DA83-4E9F-A3D0-34946C19CEFA}" srcOrd="1" destOrd="0" parTransId="{BB1A3E9A-B075-4674-A08B-F07AC64CFD80}" sibTransId="{9A0E28DF-9C0B-4FCE-AA61-296D6803B8BF}"/>
    <dgm:cxn modelId="{C48C412B-627F-4746-B396-E2BAC9FFBD34}" type="presOf" srcId="{774EFD15-D67B-4050-BBF8-3541AB27435A}" destId="{7EFA28D3-F15F-44BE-9BD7-BE98CD19E97D}" srcOrd="0" destOrd="0" presId="urn:microsoft.com/office/officeart/2005/8/layout/pyramid2"/>
    <dgm:cxn modelId="{B44D2B22-D1A3-489C-8A47-D20FD6A0667C}" srcId="{774EFD15-D67B-4050-BBF8-3541AB27435A}" destId="{699D9287-E88F-40B1-A5B6-54C5655B5911}" srcOrd="0" destOrd="0" parTransId="{5CD8C963-7E5A-45BE-A510-A27AD7E01EEC}" sibTransId="{0439AEB8-FDC2-47D4-8F07-5A2FC63098D3}"/>
    <dgm:cxn modelId="{6B405640-3858-4FC3-A420-506F83CDB682}" srcId="{774EFD15-D67B-4050-BBF8-3541AB27435A}" destId="{5A66B6EF-9A50-4258-BCDB-AF9C7B059769}" srcOrd="2" destOrd="0" parTransId="{787A350D-2750-48A0-9DA0-00297B7E2E9D}" sibTransId="{2B22DA0E-42EC-4771-926E-FF8A6349E82B}"/>
    <dgm:cxn modelId="{9A79889D-1587-4A66-90B8-65BB0802DE54}" type="presOf" srcId="{E95A1E81-DA83-4E9F-A3D0-34946C19CEFA}" destId="{36EF246D-9F26-43AF-A4FA-9B8214F65825}" srcOrd="0" destOrd="0" presId="urn:microsoft.com/office/officeart/2005/8/layout/pyramid2"/>
    <dgm:cxn modelId="{F4D6EE6F-635B-4A77-AD38-E66E51863383}" type="presOf" srcId="{699D9287-E88F-40B1-A5B6-54C5655B5911}" destId="{DA6E7671-7568-4949-831A-83568124545E}" srcOrd="0" destOrd="0" presId="urn:microsoft.com/office/officeart/2005/8/layout/pyramid2"/>
    <dgm:cxn modelId="{5A66C176-E3EB-4F55-A4AA-05DA66F2B9A8}" type="presOf" srcId="{5A66B6EF-9A50-4258-BCDB-AF9C7B059769}" destId="{2460358D-D366-42A8-BC48-984BB60D9A7A}" srcOrd="0" destOrd="0" presId="urn:microsoft.com/office/officeart/2005/8/layout/pyramid2"/>
    <dgm:cxn modelId="{318FFD37-7D4B-4DA4-B4E5-EFBBC0AB8A0A}" type="presParOf" srcId="{7EFA28D3-F15F-44BE-9BD7-BE98CD19E97D}" destId="{FF1B16B1-73B8-430A-B406-EF58AA4CEB06}" srcOrd="0" destOrd="0" presId="urn:microsoft.com/office/officeart/2005/8/layout/pyramid2"/>
    <dgm:cxn modelId="{D26DD718-BCAF-4752-8BFA-BB9632D93C75}" type="presParOf" srcId="{7EFA28D3-F15F-44BE-9BD7-BE98CD19E97D}" destId="{6E2B8339-C241-4D69-A5B9-8498220E2068}" srcOrd="1" destOrd="0" presId="urn:microsoft.com/office/officeart/2005/8/layout/pyramid2"/>
    <dgm:cxn modelId="{C6077F1D-C92A-409D-81E8-2625738D16A7}" type="presParOf" srcId="{6E2B8339-C241-4D69-A5B9-8498220E2068}" destId="{DA6E7671-7568-4949-831A-83568124545E}" srcOrd="0" destOrd="0" presId="urn:microsoft.com/office/officeart/2005/8/layout/pyramid2"/>
    <dgm:cxn modelId="{D35529F6-75DC-42E9-9D2B-F1BF7E601A69}" type="presParOf" srcId="{6E2B8339-C241-4D69-A5B9-8498220E2068}" destId="{04437EA7-8A77-4C97-8FF4-DB3FE3F03461}" srcOrd="1" destOrd="0" presId="urn:microsoft.com/office/officeart/2005/8/layout/pyramid2"/>
    <dgm:cxn modelId="{931B60CD-58F6-4C25-8671-101E01857E8D}" type="presParOf" srcId="{6E2B8339-C241-4D69-A5B9-8498220E2068}" destId="{36EF246D-9F26-43AF-A4FA-9B8214F65825}" srcOrd="2" destOrd="0" presId="urn:microsoft.com/office/officeart/2005/8/layout/pyramid2"/>
    <dgm:cxn modelId="{8B2D8E49-C02E-479F-8BA4-35BCBB53DF35}" type="presParOf" srcId="{6E2B8339-C241-4D69-A5B9-8498220E2068}" destId="{304F743C-8536-4B17-8F00-2FAB6C9C296F}" srcOrd="3" destOrd="0" presId="urn:microsoft.com/office/officeart/2005/8/layout/pyramid2"/>
    <dgm:cxn modelId="{6515D237-FBA5-40C0-8653-4D650D03B371}" type="presParOf" srcId="{6E2B8339-C241-4D69-A5B9-8498220E2068}" destId="{2460358D-D366-42A8-BC48-984BB60D9A7A}" srcOrd="4" destOrd="0" presId="urn:microsoft.com/office/officeart/2005/8/layout/pyramid2"/>
    <dgm:cxn modelId="{D1A0D618-CBE8-4884-BA7A-893197E41329}" type="presParOf" srcId="{6E2B8339-C241-4D69-A5B9-8498220E2068}" destId="{ABC6B4AA-AF43-4BAD-91D0-C4F2F61F88D7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92B74F-5543-114E-BBED-AEF47F856609}">
      <dsp:nvSpPr>
        <dsp:cNvPr id="0" name=""/>
        <dsp:cNvSpPr/>
      </dsp:nvSpPr>
      <dsp:spPr>
        <a:xfrm>
          <a:off x="80" y="703537"/>
          <a:ext cx="2991668" cy="359000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510" tIns="0" rIns="295510" bIns="330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err="1">
              <a:latin typeface="+mn-lt"/>
              <a:cs typeface="Calibri" panose="020F0502020204030204" pitchFamily="34" charset="0"/>
            </a:rPr>
            <a:t>Efna</a:t>
          </a:r>
          <a:r>
            <a:rPr lang="en-GB" sz="2000" kern="1200" dirty="0">
              <a:latin typeface="+mn-lt"/>
              <a:cs typeface="Calibri" panose="020F0502020204030204" pitchFamily="34" charset="0"/>
            </a:rPr>
            <a:t> </a:t>
          </a:r>
          <a:r>
            <a:rPr lang="en-GB" sz="2000" kern="1200" dirty="0" err="1">
              <a:latin typeface="+mn-lt"/>
              <a:cs typeface="Calibri" panose="020F0502020204030204" pitchFamily="34" charset="0"/>
            </a:rPr>
            <a:t>til</a:t>
          </a:r>
          <a:r>
            <a:rPr lang="en-GB" sz="2000" kern="1200" dirty="0">
              <a:latin typeface="+mn-lt"/>
              <a:cs typeface="Calibri" panose="020F0502020204030204" pitchFamily="34" charset="0"/>
            </a:rPr>
            <a:t> </a:t>
          </a:r>
          <a:r>
            <a:rPr lang="en-GB" sz="2000" kern="1200" dirty="0" err="1">
              <a:latin typeface="+mn-lt"/>
              <a:cs typeface="Calibri" panose="020F0502020204030204" pitchFamily="34" charset="0"/>
            </a:rPr>
            <a:t>víðtækrar</a:t>
          </a:r>
          <a:r>
            <a:rPr lang="en-GB" sz="2000" kern="1200" dirty="0">
              <a:latin typeface="+mn-lt"/>
              <a:cs typeface="Calibri" panose="020F0502020204030204" pitchFamily="34" charset="0"/>
            </a:rPr>
            <a:t> </a:t>
          </a:r>
          <a:r>
            <a:rPr lang="en-GB" sz="2000" kern="1200" dirty="0" err="1">
              <a:latin typeface="+mn-lt"/>
              <a:cs typeface="Calibri" panose="020F0502020204030204" pitchFamily="34" charset="0"/>
            </a:rPr>
            <a:t>umræðu</a:t>
          </a:r>
          <a:r>
            <a:rPr lang="en-GB" sz="2000" kern="1200" dirty="0">
              <a:latin typeface="+mn-lt"/>
              <a:cs typeface="Calibri" panose="020F0502020204030204" pitchFamily="34" charset="0"/>
            </a:rPr>
            <a:t> </a:t>
          </a:r>
          <a:r>
            <a:rPr lang="en-GB" sz="2000" kern="1200" dirty="0" err="1">
              <a:latin typeface="+mn-lt"/>
              <a:cs typeface="Calibri" panose="020F0502020204030204" pitchFamily="34" charset="0"/>
            </a:rPr>
            <a:t>í</a:t>
          </a:r>
          <a:r>
            <a:rPr lang="en-GB" sz="2000" kern="1200" dirty="0">
              <a:latin typeface="+mn-lt"/>
              <a:cs typeface="Calibri" panose="020F0502020204030204" pitchFamily="34" charset="0"/>
            </a:rPr>
            <a:t> </a:t>
          </a:r>
          <a:r>
            <a:rPr lang="en-GB" sz="2000" kern="1200" dirty="0" err="1">
              <a:latin typeface="+mn-lt"/>
              <a:cs typeface="Calibri" panose="020F0502020204030204" pitchFamily="34" charset="0"/>
            </a:rPr>
            <a:t>menntakerfinu</a:t>
          </a:r>
          <a:r>
            <a:rPr lang="en-GB" sz="2000" kern="1200" dirty="0">
              <a:latin typeface="+mn-lt"/>
              <a:cs typeface="Calibri" panose="020F0502020204030204" pitchFamily="34" charset="0"/>
            </a:rPr>
            <a:t> um </a:t>
          </a:r>
          <a:r>
            <a:rPr lang="en-GB" sz="2000" kern="1200" dirty="0" err="1">
              <a:latin typeface="+mn-lt"/>
              <a:cs typeface="Calibri" panose="020F0502020204030204" pitchFamily="34" charset="0"/>
            </a:rPr>
            <a:t>hvernig</a:t>
          </a:r>
          <a:r>
            <a:rPr lang="en-GB" sz="2000" kern="1200" dirty="0">
              <a:latin typeface="+mn-lt"/>
              <a:cs typeface="Calibri" panose="020F0502020204030204" pitchFamily="34" charset="0"/>
            </a:rPr>
            <a:t> best </a:t>
          </a:r>
          <a:r>
            <a:rPr lang="en-GB" sz="2000" kern="1200" dirty="0" err="1">
              <a:latin typeface="+mn-lt"/>
              <a:cs typeface="Calibri" panose="020F0502020204030204" pitchFamily="34" charset="0"/>
            </a:rPr>
            <a:t>verði</a:t>
          </a:r>
          <a:r>
            <a:rPr lang="en-GB" sz="2000" kern="1200" dirty="0">
              <a:latin typeface="+mn-lt"/>
              <a:cs typeface="Calibri" panose="020F0502020204030204" pitchFamily="34" charset="0"/>
            </a:rPr>
            <a:t> </a:t>
          </a:r>
          <a:r>
            <a:rPr lang="en-GB" sz="2000" kern="1200" dirty="0" err="1">
              <a:latin typeface="+mn-lt"/>
              <a:cs typeface="Calibri" panose="020F0502020204030204" pitchFamily="34" charset="0"/>
            </a:rPr>
            <a:t>staðið</a:t>
          </a:r>
          <a:r>
            <a:rPr lang="en-GB" sz="2000" kern="1200" dirty="0">
              <a:latin typeface="+mn-lt"/>
              <a:cs typeface="Calibri" panose="020F0502020204030204" pitchFamily="34" charset="0"/>
            </a:rPr>
            <a:t> </a:t>
          </a:r>
          <a:r>
            <a:rPr lang="en-GB" sz="2000" kern="1200" dirty="0" err="1">
              <a:latin typeface="+mn-lt"/>
              <a:cs typeface="Calibri" panose="020F0502020204030204" pitchFamily="34" charset="0"/>
            </a:rPr>
            <a:t>að</a:t>
          </a:r>
          <a:r>
            <a:rPr lang="en-GB" sz="2000" kern="1200" dirty="0">
              <a:latin typeface="+mn-lt"/>
              <a:cs typeface="Calibri" panose="020F0502020204030204" pitchFamily="34" charset="0"/>
            </a:rPr>
            <a:t> </a:t>
          </a:r>
          <a:r>
            <a:rPr lang="en-GB" sz="2000" kern="1200" dirty="0" err="1">
              <a:latin typeface="+mn-lt"/>
              <a:cs typeface="Calibri" panose="020F0502020204030204" pitchFamily="34" charset="0"/>
            </a:rPr>
            <a:t>menntun</a:t>
          </a:r>
          <a:r>
            <a:rPr lang="en-GB" sz="2000" kern="1200" dirty="0">
              <a:latin typeface="+mn-lt"/>
              <a:cs typeface="Calibri" panose="020F0502020204030204" pitchFamily="34" charset="0"/>
            </a:rPr>
            <a:t> </a:t>
          </a:r>
          <a:r>
            <a:rPr lang="en-GB" sz="2000" kern="1200" dirty="0" err="1">
              <a:latin typeface="+mn-lt"/>
              <a:cs typeface="Calibri" panose="020F0502020204030204" pitchFamily="34" charset="0"/>
            </a:rPr>
            <a:t>án</a:t>
          </a:r>
          <a:r>
            <a:rPr lang="en-GB" sz="2000" kern="1200" dirty="0">
              <a:latin typeface="+mn-lt"/>
              <a:cs typeface="Calibri" panose="020F0502020204030204" pitchFamily="34" charset="0"/>
            </a:rPr>
            <a:t> </a:t>
          </a:r>
          <a:r>
            <a:rPr lang="en-GB" sz="2000" kern="1200" dirty="0" err="1">
              <a:latin typeface="+mn-lt"/>
              <a:cs typeface="Calibri" panose="020F0502020204030204" pitchFamily="34" charset="0"/>
            </a:rPr>
            <a:t>aðgreiningar</a:t>
          </a:r>
          <a:endParaRPr lang="en-GB" sz="2000" kern="1200" dirty="0">
            <a:latin typeface="+mn-lt"/>
            <a:cs typeface="Calibri" panose="020F0502020204030204" pitchFamily="34" charset="0"/>
          </a:endParaRPr>
        </a:p>
      </dsp:txBody>
      <dsp:txXfrm>
        <a:off x="80" y="2139538"/>
        <a:ext cx="2991668" cy="2154001"/>
      </dsp:txXfrm>
    </dsp:sp>
    <dsp:sp modelId="{3DD24CF0-330C-354F-8873-E8F99B8661D1}">
      <dsp:nvSpPr>
        <dsp:cNvPr id="0" name=""/>
        <dsp:cNvSpPr/>
      </dsp:nvSpPr>
      <dsp:spPr>
        <a:xfrm>
          <a:off x="738" y="744894"/>
          <a:ext cx="2991668" cy="14360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510" tIns="165100" rIns="295510" bIns="165100" numCol="1" spcCol="1270" anchor="ctr" anchorCtr="0">
          <a:noAutofit/>
        </a:bodyPr>
        <a:lstStyle/>
        <a:p>
          <a:pPr lvl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6600" kern="1200" dirty="0"/>
            <a:t>01</a:t>
          </a:r>
        </a:p>
      </dsp:txBody>
      <dsp:txXfrm>
        <a:off x="738" y="744894"/>
        <a:ext cx="2991668" cy="1436000"/>
      </dsp:txXfrm>
    </dsp:sp>
    <dsp:sp modelId="{F779BBE5-73A0-7046-836B-314C2BBF936E}">
      <dsp:nvSpPr>
        <dsp:cNvPr id="0" name=""/>
        <dsp:cNvSpPr/>
      </dsp:nvSpPr>
      <dsp:spPr>
        <a:xfrm>
          <a:off x="3231740" y="744894"/>
          <a:ext cx="2991668" cy="3590002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accent2">
              <a:hueOff val="89988"/>
              <a:satOff val="-9260"/>
              <a:lumOff val="-15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510" tIns="0" rIns="295510" bIns="330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err="1"/>
            <a:t>Ná</a:t>
          </a:r>
          <a:r>
            <a:rPr lang="en-GB" sz="2000" kern="1200" dirty="0"/>
            <a:t> </a:t>
          </a:r>
          <a:r>
            <a:rPr lang="en-GB" sz="2000" kern="1200" dirty="0" err="1"/>
            <a:t>samkomulagi</a:t>
          </a:r>
          <a:r>
            <a:rPr lang="en-GB" sz="2000" kern="1200" dirty="0"/>
            <a:t> um </a:t>
          </a:r>
          <a:r>
            <a:rPr lang="en-GB" sz="2000" kern="1200" dirty="0" err="1"/>
            <a:t>lágmarksviðmið</a:t>
          </a:r>
          <a:r>
            <a:rPr lang="en-GB" sz="2000" kern="1200" dirty="0"/>
            <a:t> um </a:t>
          </a:r>
          <a:r>
            <a:rPr lang="en-GB" sz="2000" kern="1200" dirty="0" err="1"/>
            <a:t>veitta</a:t>
          </a:r>
          <a:r>
            <a:rPr lang="en-GB" sz="2000" kern="1200" dirty="0"/>
            <a:t> </a:t>
          </a:r>
          <a:r>
            <a:rPr lang="en-GB" sz="2000" kern="1200" dirty="0" err="1"/>
            <a:t>þjónustu</a:t>
          </a:r>
          <a:r>
            <a:rPr lang="en-GB" sz="2000" kern="1200" dirty="0"/>
            <a:t> </a:t>
          </a:r>
          <a:r>
            <a:rPr lang="en-GB" sz="2000" kern="1200" dirty="0" err="1"/>
            <a:t>til</a:t>
          </a:r>
          <a:r>
            <a:rPr lang="en-GB" sz="2000" kern="1200" dirty="0"/>
            <a:t> </a:t>
          </a:r>
          <a:r>
            <a:rPr lang="en-GB" sz="2000" kern="1200" dirty="0" err="1"/>
            <a:t>að</a:t>
          </a:r>
          <a:r>
            <a:rPr lang="en-GB" sz="2000" kern="1200" dirty="0"/>
            <a:t> </a:t>
          </a:r>
          <a:r>
            <a:rPr lang="en-GB" sz="2000" kern="1200" dirty="0" err="1"/>
            <a:t>styðja</a:t>
          </a:r>
          <a:r>
            <a:rPr lang="en-GB" sz="2000" kern="1200" dirty="0"/>
            <a:t> </a:t>
          </a:r>
          <a:r>
            <a:rPr lang="en-GB" sz="2000" kern="1200" dirty="0" err="1"/>
            <a:t>við</a:t>
          </a:r>
          <a:r>
            <a:rPr lang="en-GB" sz="2000" kern="1200" dirty="0"/>
            <a:t> </a:t>
          </a:r>
          <a:r>
            <a:rPr lang="en-GB" sz="2000" kern="1200" dirty="0" err="1"/>
            <a:t>menntun</a:t>
          </a:r>
          <a:r>
            <a:rPr lang="en-GB" sz="2000" kern="1200" dirty="0"/>
            <a:t> </a:t>
          </a:r>
          <a:r>
            <a:rPr lang="en-GB" sz="2000" kern="1200" dirty="0" err="1"/>
            <a:t>án</a:t>
          </a:r>
          <a:r>
            <a:rPr lang="en-GB" sz="2000" kern="1200" dirty="0"/>
            <a:t> </a:t>
          </a:r>
          <a:r>
            <a:rPr lang="en-GB" sz="2000" kern="1200" dirty="0" err="1"/>
            <a:t>aðgreiningar</a:t>
          </a:r>
          <a:r>
            <a:rPr lang="en-GB" sz="2000" kern="1200" dirty="0"/>
            <a:t> </a:t>
          </a:r>
        </a:p>
      </dsp:txBody>
      <dsp:txXfrm>
        <a:off x="3231740" y="2180895"/>
        <a:ext cx="2991668" cy="2154001"/>
      </dsp:txXfrm>
    </dsp:sp>
    <dsp:sp modelId="{17065262-4B19-CE44-9DF7-A9A198DA3792}">
      <dsp:nvSpPr>
        <dsp:cNvPr id="0" name=""/>
        <dsp:cNvSpPr/>
      </dsp:nvSpPr>
      <dsp:spPr>
        <a:xfrm>
          <a:off x="3231740" y="744894"/>
          <a:ext cx="2991668" cy="14360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510" tIns="165100" rIns="295510" bIns="165100" numCol="1" spcCol="1270" anchor="ctr" anchorCtr="0">
          <a:noAutofit/>
        </a:bodyPr>
        <a:lstStyle/>
        <a:p>
          <a:pPr lvl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6600" kern="1200" dirty="0"/>
            <a:t>02</a:t>
          </a:r>
        </a:p>
      </dsp:txBody>
      <dsp:txXfrm>
        <a:off x="3231740" y="744894"/>
        <a:ext cx="2991668" cy="1436000"/>
      </dsp:txXfrm>
    </dsp:sp>
    <dsp:sp modelId="{D21FE3C8-4A61-444D-B9D3-A0ACF9214C45}">
      <dsp:nvSpPr>
        <dsp:cNvPr id="0" name=""/>
        <dsp:cNvSpPr/>
      </dsp:nvSpPr>
      <dsp:spPr>
        <a:xfrm>
          <a:off x="6462742" y="744894"/>
          <a:ext cx="2991668" cy="359000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accent2">
              <a:hueOff val="179976"/>
              <a:satOff val="-18520"/>
              <a:lumOff val="-30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510" tIns="0" rIns="295510" bIns="330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err="1"/>
            <a:t>Endurskoða</a:t>
          </a:r>
          <a:r>
            <a:rPr lang="en-GB" sz="2000" kern="1200" dirty="0"/>
            <a:t> </a:t>
          </a:r>
          <a:r>
            <a:rPr lang="en-GB" sz="2000" kern="1200" dirty="0" err="1"/>
            <a:t>reglur</a:t>
          </a:r>
          <a:r>
            <a:rPr lang="en-GB" sz="2000" kern="1200" dirty="0"/>
            <a:t> um </a:t>
          </a:r>
          <a:r>
            <a:rPr lang="en-GB" sz="2000" kern="1200" dirty="0" err="1"/>
            <a:t>ráðstöfun</a:t>
          </a:r>
          <a:r>
            <a:rPr lang="en-GB" sz="2000" kern="1200" dirty="0"/>
            <a:t> </a:t>
          </a:r>
          <a:r>
            <a:rPr lang="en-GB" sz="2000" kern="1200" dirty="0" err="1"/>
            <a:t>fjármuna</a:t>
          </a:r>
          <a:r>
            <a:rPr lang="en-GB" sz="2000" kern="1200" dirty="0"/>
            <a:t> </a:t>
          </a:r>
          <a:r>
            <a:rPr lang="en-GB" sz="2000" kern="1200" dirty="0" err="1"/>
            <a:t>með</a:t>
          </a:r>
          <a:r>
            <a:rPr lang="en-GB" sz="2000" kern="1200" dirty="0"/>
            <a:t> </a:t>
          </a:r>
          <a:r>
            <a:rPr lang="en-GB" sz="2000" kern="1200" dirty="0" err="1"/>
            <a:t>skilvirkni</a:t>
          </a:r>
          <a:r>
            <a:rPr lang="en-GB" sz="2000" kern="1200" dirty="0"/>
            <a:t> </a:t>
          </a:r>
          <a:r>
            <a:rPr lang="en-GB" sz="2000" kern="1200" dirty="0" err="1"/>
            <a:t>og</a:t>
          </a:r>
          <a:r>
            <a:rPr lang="en-GB" sz="2000" kern="1200" dirty="0"/>
            <a:t> </a:t>
          </a:r>
          <a:r>
            <a:rPr lang="en-GB" sz="2000" kern="1200" dirty="0" err="1"/>
            <a:t>hagkvæmni</a:t>
          </a:r>
          <a:r>
            <a:rPr lang="en-GB" sz="2000" kern="1200" dirty="0"/>
            <a:t> </a:t>
          </a:r>
          <a:r>
            <a:rPr lang="en-GB" sz="2000" kern="1200" dirty="0" err="1"/>
            <a:t>að</a:t>
          </a:r>
          <a:r>
            <a:rPr lang="en-GB" sz="2000" kern="1200" dirty="0"/>
            <a:t> </a:t>
          </a:r>
          <a:r>
            <a:rPr lang="en-GB" sz="2000" kern="1200" dirty="0" err="1"/>
            <a:t>leiðarljósi</a:t>
          </a:r>
          <a:endParaRPr lang="en-GB" sz="2000" kern="1200" dirty="0"/>
        </a:p>
      </dsp:txBody>
      <dsp:txXfrm>
        <a:off x="6462742" y="2180895"/>
        <a:ext cx="2991668" cy="2154001"/>
      </dsp:txXfrm>
    </dsp:sp>
    <dsp:sp modelId="{9121BF8A-1F04-6C41-B53A-9F5DC49EF0EF}">
      <dsp:nvSpPr>
        <dsp:cNvPr id="0" name=""/>
        <dsp:cNvSpPr/>
      </dsp:nvSpPr>
      <dsp:spPr>
        <a:xfrm>
          <a:off x="6462742" y="744894"/>
          <a:ext cx="2991668" cy="14360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510" tIns="165100" rIns="295510" bIns="165100" numCol="1" spcCol="1270" anchor="ctr" anchorCtr="0">
          <a:noAutofit/>
        </a:bodyPr>
        <a:lstStyle/>
        <a:p>
          <a:pPr lvl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6600" kern="1200"/>
            <a:t>03</a:t>
          </a:r>
        </a:p>
      </dsp:txBody>
      <dsp:txXfrm>
        <a:off x="6462742" y="744894"/>
        <a:ext cx="2991668" cy="1436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1B16B1-73B8-430A-B406-EF58AA4CEB06}">
      <dsp:nvSpPr>
        <dsp:cNvPr id="0" name=""/>
        <dsp:cNvSpPr/>
      </dsp:nvSpPr>
      <dsp:spPr>
        <a:xfrm>
          <a:off x="336756" y="0"/>
          <a:ext cx="6202362" cy="620236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6E7671-7568-4949-831A-83568124545E}">
      <dsp:nvSpPr>
        <dsp:cNvPr id="0" name=""/>
        <dsp:cNvSpPr/>
      </dsp:nvSpPr>
      <dsp:spPr>
        <a:xfrm>
          <a:off x="3449597" y="623567"/>
          <a:ext cx="4031535" cy="14682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400" b="1" kern="1200" dirty="0"/>
            <a:t>tillögur um ráðstöfun fjármuna </a:t>
          </a:r>
          <a:r>
            <a:rPr lang="is-IS" sz="1400" kern="1200" dirty="0"/>
            <a:t>sem tengdar eru við menntastefnu til 2030. </a:t>
          </a:r>
          <a:br>
            <a:rPr lang="is-IS" sz="1400" kern="1200" dirty="0"/>
          </a:br>
          <a:r>
            <a:rPr lang="is-IS" sz="1400" kern="1200" dirty="0"/>
            <a:t>Ábyrgðaraðilar eru nefndir, tímasetning innleiðingar og afurð er skilgreind</a:t>
          </a:r>
        </a:p>
      </dsp:txBody>
      <dsp:txXfrm>
        <a:off x="3521269" y="695239"/>
        <a:ext cx="3888191" cy="1324871"/>
      </dsp:txXfrm>
    </dsp:sp>
    <dsp:sp modelId="{36EF246D-9F26-43AF-A4FA-9B8214F65825}">
      <dsp:nvSpPr>
        <dsp:cNvPr id="0" name=""/>
        <dsp:cNvSpPr/>
      </dsp:nvSpPr>
      <dsp:spPr>
        <a:xfrm>
          <a:off x="3472779" y="2568350"/>
          <a:ext cx="4031535" cy="14682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400" b="1" kern="1200" dirty="0"/>
            <a:t>leiðbeinandi viðmið </a:t>
          </a:r>
          <a:r>
            <a:rPr lang="is-IS" sz="1400" kern="1200" dirty="0"/>
            <a:t>um ráðstöfun fjármuna sem ætlað er að draga fram þær áherslur sem fram komu í greiningu sveitarfélaganna.</a:t>
          </a:r>
        </a:p>
      </dsp:txBody>
      <dsp:txXfrm>
        <a:off x="3544451" y="2640022"/>
        <a:ext cx="3888191" cy="1324871"/>
      </dsp:txXfrm>
    </dsp:sp>
    <dsp:sp modelId="{2460358D-D366-42A8-BC48-984BB60D9A7A}">
      <dsp:nvSpPr>
        <dsp:cNvPr id="0" name=""/>
        <dsp:cNvSpPr/>
      </dsp:nvSpPr>
      <dsp:spPr>
        <a:xfrm>
          <a:off x="3472779" y="4400874"/>
          <a:ext cx="4031535" cy="14682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400" b="1" kern="1200" dirty="0"/>
            <a:t>lykilatriði</a:t>
          </a:r>
          <a:r>
            <a:rPr lang="is-IS" sz="1400" kern="1200" dirty="0"/>
            <a:t> sem lögð voru til grundvallar greiningu sveitarfélaga á núverandi forsendum úthlutunar</a:t>
          </a:r>
        </a:p>
      </dsp:txBody>
      <dsp:txXfrm>
        <a:off x="3544451" y="4472546"/>
        <a:ext cx="3888191" cy="13248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=""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1386E511-D742-4EFE-90B5-C9FC42762E0F}" type="datetimeFigureOut">
              <a:rPr lang="en-GB" smtClean="0"/>
              <a:pPr/>
              <a:t>06/03/2022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A16CFAD1-D197-4A88-B173-A6412E995E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i="1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840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16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594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S" dirty="0"/>
              <a:t>Fyrirsögnin er viðfangsefni stefnumörkunar: þverfagleg viðfangsefni sem byggja á umgjörðinni um fjárveitingar sem styðja við menntun fyrir alla</a:t>
            </a:r>
          </a:p>
          <a:p>
            <a:r>
              <a:rPr lang="en-IS" dirty="0"/>
              <a:t>Þessir hlutar eru fjórir og í hverjum hluta eru 3-4 undirkaflar</a:t>
            </a:r>
          </a:p>
          <a:p>
            <a:r>
              <a:rPr lang="en-IS" dirty="0"/>
              <a:t>Hver undirkafli er þá tilgangur stefnumótunar sem sett er fram sem lykilspurning til almennrar ígrundunar og endurskoðunar –</a:t>
            </a:r>
          </a:p>
          <a:p>
            <a:r>
              <a:rPr lang="en-IS" dirty="0"/>
              <a:t>Markmið fjárveitingastefnu er síðan metin með andstæðum fullyrðingum – hérna vinstra megin er fullyrðing sem sýnir upphafsstöðu stefnumótunar – þar sem eru takmarkaðar eða engar aðgerðir til staðar</a:t>
            </a:r>
          </a:p>
          <a:p>
            <a:r>
              <a:rPr lang="en-IS" dirty="0"/>
              <a:t>Dálkurinn hægra megin er svo ákjósanleg staða stefnumótunar þar sem eru þá víðtækar og samþættar aðgerðir til staðar.</a:t>
            </a:r>
          </a:p>
          <a:p>
            <a:r>
              <a:rPr lang="en-IS" dirty="0"/>
              <a:t>Á milli dálkanna er svo matskvarði þar sem hægt er að gefa til kynna hver staðan er á leiðinni til ákjósanlegrar stefnumótunar.</a:t>
            </a:r>
          </a:p>
          <a:p>
            <a:r>
              <a:rPr lang="en-IS" dirty="0"/>
              <a:t>Á endanum er svo dálkur til að skrá hvar má finna heimildir um stöðuna eða aðrar athugasemdir. </a:t>
            </a:r>
          </a:p>
          <a:p>
            <a:r>
              <a:rPr lang="en-IS" dirty="0"/>
              <a:t>Eftir hvern hluta eru síðan spurningar til að styðja þá sem fylla þetta út til að leggja mat á styrkleika og áskoranir og setja í forgangsröð þætti sem þarf að huga að.</a:t>
            </a:r>
          </a:p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F5DC3-304C-DE45-9108-D1CAEDCDBB5C}" type="slidenum">
              <a:rPr lang="is-IS" smtClean="0"/>
              <a:t>15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10910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69AEE-DCCB-7E43-96C9-004D854245E9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85397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i="1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893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6EE45-8EF0-6342-AD48-E9B097752296}" type="slidenum">
              <a:rPr lang="is-IS" smtClean="0"/>
              <a:t>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60532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810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251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i="1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841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6C39B-4B5F-4687-98D5-DBE252ED828A}" type="slidenum">
              <a:rPr lang="is-IS" smtClean="0"/>
              <a:t>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82030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i="1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789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069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11" Type="http://schemas.openxmlformats.org/officeDocument/2006/relationships/image" Target="../media/image2.emf"/><Relationship Id="rId5" Type="http://schemas.openxmlformats.org/officeDocument/2006/relationships/image" Target="../media/image7.emf"/><Relationship Id="rId10" Type="http://schemas.openxmlformats.org/officeDocument/2006/relationships/image" Target="../media/image3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- Bas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C70641A-BB09-41F8-91F2-2EA9CD30CA92}"/>
              </a:ext>
            </a:extLst>
          </p:cNvPr>
          <p:cNvSpPr/>
          <p:nvPr userDrawn="1"/>
        </p:nvSpPr>
        <p:spPr>
          <a:xfrm>
            <a:off x="0" y="0"/>
            <a:ext cx="25987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is-IS" sz="2000" noProof="0" dirty="0" err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A7D5ED-DA70-45B1-9BF7-EBDAEFCD6F51}"/>
              </a:ext>
            </a:extLst>
          </p:cNvPr>
          <p:cNvSpPr/>
          <p:nvPr userDrawn="1"/>
        </p:nvSpPr>
        <p:spPr>
          <a:xfrm>
            <a:off x="2599200" y="0"/>
            <a:ext cx="95928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is-IS" sz="2000" noProof="0" dirty="0" err="1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4115E4D-4A28-4698-9D8A-B18C85374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7929" y="1743407"/>
            <a:ext cx="7863009" cy="3289519"/>
          </a:xfrm>
        </p:spPr>
        <p:txBody>
          <a:bodyPr anchor="t" anchorCtr="0"/>
          <a:lstStyle>
            <a:lvl1pPr algn="l">
              <a:lnSpc>
                <a:spcPct val="99000"/>
              </a:lnSpc>
              <a:defRPr sz="4400">
                <a:solidFill>
                  <a:schemeClr val="bg1"/>
                </a:solidFill>
                <a:latin typeface="+mj-lt"/>
                <a:cs typeface="FiraGO SemiBold" panose="020B0603050000020004" pitchFamily="34" charset="0"/>
              </a:defRPr>
            </a:lvl1pPr>
          </a:lstStyle>
          <a:p>
            <a:r>
              <a:rPr lang="is-IS"/>
              <a:t>Smelltu til að breyta stíl aðaltitils</a:t>
            </a:r>
            <a:endParaRPr lang="is-IS" dirty="0"/>
          </a:p>
        </p:txBody>
      </p:sp>
      <p:pic>
        <p:nvPicPr>
          <p:cNvPr id="8" name="Logo name">
            <a:extLst>
              <a:ext uri="{FF2B5EF4-FFF2-40B4-BE49-F238E27FC236}">
                <a16:creationId xmlns:a16="http://schemas.microsoft.com/office/drawing/2014/main" id="{D83BCA2F-6F32-413A-84A5-65B8FBD584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34" y="5655412"/>
            <a:ext cx="4137805" cy="934799"/>
          </a:xfrm>
          <a:prstGeom prst="rect">
            <a:avLst/>
          </a:prstGeom>
        </p:spPr>
      </p:pic>
      <p:pic>
        <p:nvPicPr>
          <p:cNvPr id="11" name="Logo flag">
            <a:extLst>
              <a:ext uri="{FF2B5EF4-FFF2-40B4-BE49-F238E27FC236}">
                <a16:creationId xmlns:a16="http://schemas.microsoft.com/office/drawing/2014/main" id="{20A49DF2-806E-47A3-A00B-B83639235E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77" y="1550694"/>
            <a:ext cx="998081" cy="1066285"/>
          </a:xfrm>
          <a:prstGeom prst="rect">
            <a:avLst/>
          </a:prstGeom>
        </p:spPr>
      </p:pic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3447929" y="570729"/>
            <a:ext cx="2401755" cy="1800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FiraGO SemiBold" panose="020B0603050000020004" pitchFamily="34" charset="0"/>
                <a:cs typeface="FiraGO SemiBold" panose="020B0603050000020004" pitchFamily="34" charset="0"/>
              </a:defRPr>
            </a:lvl1pPr>
          </a:lstStyle>
          <a:p>
            <a:fld id="{3DE32688-D769-4E05-B492-FC7FA666408B}" type="datetime4">
              <a:rPr lang="is-IS" smtClean="0"/>
              <a:t>6. mars 2022</a:t>
            </a:fld>
            <a:endParaRPr lang="is-IS" dirty="0"/>
          </a:p>
        </p:txBody>
      </p:sp>
      <p:sp>
        <p:nvSpPr>
          <p:cNvPr id="13" name="Footer Placeholder 4" hidden="1">
            <a:extLst>
              <a:ext uri="{FF2B5EF4-FFF2-40B4-BE49-F238E27FC236}">
                <a16:creationId xmlns:a16="http://schemas.microsoft.com/office/drawing/2014/main" id="{A227F542-272B-433B-A435-55C909D13A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is-IS" dirty="0"/>
          </a:p>
        </p:txBody>
      </p:sp>
      <p:sp>
        <p:nvSpPr>
          <p:cNvPr id="14" name="Slide Number Placeholder 5" hidden="1">
            <a:extLst>
              <a:ext uri="{FF2B5EF4-FFF2-40B4-BE49-F238E27FC236}">
                <a16:creationId xmlns:a16="http://schemas.microsoft.com/office/drawing/2014/main" id="{B717375C-2341-4477-82B8-20197C1B1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is-IS" smtClean="0"/>
              <a:pPr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noProof="0"/>
              <a:t>Smelltu til að breyta stíl aðaltitils</a:t>
            </a:r>
            <a:endParaRPr lang="is-IS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6D60108-C44A-4875-A915-D921E990BF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98738" y="2960688"/>
            <a:ext cx="8712200" cy="3313112"/>
          </a:xfrm>
        </p:spPr>
        <p:txBody>
          <a:bodyPr numCol="1" spcCol="324000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is-IS" dirty="0"/>
          </a:p>
        </p:txBody>
      </p:sp>
      <p:sp>
        <p:nvSpPr>
          <p:cNvPr id="4" name="Date_GeneralDate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3E199-DEFA-41B5-82D4-B94DC275F2A3}" type="datetime4">
              <a:rPr lang="is-IS" noProof="0" smtClean="0"/>
              <a:t>6. mars 2022</a:t>
            </a:fld>
            <a:endParaRPr lang="is-IS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is-IS" noProof="0" smtClean="0"/>
              <a:t>‹#›</a:t>
            </a:fld>
            <a:endParaRPr lang="is-IS" noProof="0" dirty="0"/>
          </a:p>
        </p:txBody>
      </p:sp>
    </p:spTree>
    <p:extLst>
      <p:ext uri="{BB962C8B-B14F-4D97-AF65-F5344CB8AC3E}">
        <p14:creationId xmlns:p14="http://schemas.microsoft.com/office/powerpoint/2010/main" val="1902542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-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4880" y="1222375"/>
            <a:ext cx="7827554" cy="943310"/>
          </a:xfrm>
        </p:spPr>
        <p:txBody>
          <a:bodyPr/>
          <a:lstStyle/>
          <a:p>
            <a:r>
              <a:rPr lang="is-IS" noProof="0"/>
              <a:t>Smelltu til að breyta stíl aðaltitils</a:t>
            </a:r>
            <a:endParaRPr lang="is-IS" noProof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0AB930C-909D-4144-A69B-4AE30C94F3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84880" y="2530475"/>
            <a:ext cx="7826058" cy="3743325"/>
          </a:xfrm>
        </p:spPr>
        <p:txBody>
          <a:bodyPr tIns="97200"/>
          <a:lstStyle>
            <a:lvl1pPr marL="288000" indent="-288000">
              <a:buFont typeface="FiraGO Light" panose="020B0403050000020004" pitchFamily="34" charset="0"/>
              <a:buChar char="•"/>
              <a:defRPr/>
            </a:lvl1pPr>
            <a:lvl5pPr marL="0" indent="0">
              <a:buFont typeface="Arial" panose="020B0604020202020204" pitchFamily="34" charset="0"/>
              <a:buChar char="​"/>
              <a:defRPr/>
            </a:lvl5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is-I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09C17CD-27A2-4439-8FD3-EBA4DF3633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655200"/>
            <a:ext cx="2596520" cy="6202800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/>
              <a:t>Smelltu á tákn til að bæta við mynd</a:t>
            </a:r>
            <a:endParaRPr lang="is-IS" dirty="0"/>
          </a:p>
        </p:txBody>
      </p:sp>
      <p:sp>
        <p:nvSpPr>
          <p:cNvPr id="4" name="Date_GeneralDate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96AD-6AC9-4F09-A224-B3B0C12281F6}" type="datetime4">
              <a:rPr lang="is-IS" noProof="0" smtClean="0"/>
              <a:t>6. mars 2022</a:t>
            </a:fld>
            <a:endParaRPr lang="is-IS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is-IS" noProof="0" smtClean="0"/>
              <a:t>‹#›</a:t>
            </a:fld>
            <a:endParaRPr lang="is-IS" noProof="0" dirty="0"/>
          </a:p>
        </p:txBody>
      </p:sp>
    </p:spTree>
    <p:extLst>
      <p:ext uri="{BB962C8B-B14F-4D97-AF65-F5344CB8AC3E}">
        <p14:creationId xmlns:p14="http://schemas.microsoft.com/office/powerpoint/2010/main" val="2642230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4" userDrawn="1">
          <p15:clr>
            <a:srgbClr val="FBAE40"/>
          </p15:clr>
        </p15:guide>
        <p15:guide id="2" pos="219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09C17CD-27A2-4439-8FD3-EBA4DF3633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655200"/>
            <a:ext cx="5214938" cy="6202800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/>
              <a:t>Smelltu á tákn til að bæta við mynd</a:t>
            </a:r>
            <a:endParaRPr lang="is-I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498" y="1222375"/>
            <a:ext cx="5215935" cy="943310"/>
          </a:xfrm>
        </p:spPr>
        <p:txBody>
          <a:bodyPr/>
          <a:lstStyle/>
          <a:p>
            <a:r>
              <a:rPr lang="is-IS" noProof="0"/>
              <a:t>Smelltu til að breyta stíl aðaltitils</a:t>
            </a:r>
            <a:endParaRPr lang="is-IS" noProof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0AB930C-909D-4144-A69B-4AE30C94F3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530475"/>
            <a:ext cx="5214938" cy="3743325"/>
          </a:xfrm>
        </p:spPr>
        <p:txBody>
          <a:bodyPr tIns="97200"/>
          <a:lstStyle>
            <a:lvl1pPr marL="288000" indent="-288000">
              <a:buFont typeface="FiraGO Light" panose="020B0403050000020004" pitchFamily="34" charset="0"/>
              <a:buChar char="•"/>
              <a:defRPr/>
            </a:lvl1pPr>
            <a:lvl5pPr marL="0" indent="0">
              <a:buFont typeface="Arial" panose="020B0604020202020204" pitchFamily="34" charset="0"/>
              <a:buChar char="​"/>
              <a:defRPr/>
            </a:lvl5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is-IS" dirty="0"/>
          </a:p>
        </p:txBody>
      </p:sp>
      <p:sp>
        <p:nvSpPr>
          <p:cNvPr id="4" name="Date_GeneralDate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5392-8820-41A5-93AF-693A1B8F4D3F}" type="datetime4">
              <a:rPr lang="is-IS" noProof="0" smtClean="0"/>
              <a:t>6. mars 2022</a:t>
            </a:fld>
            <a:endParaRPr lang="is-IS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is-IS" noProof="0" smtClean="0"/>
              <a:t>‹#›</a:t>
            </a:fld>
            <a:endParaRPr lang="is-IS" noProof="0" dirty="0"/>
          </a:p>
        </p:txBody>
      </p:sp>
    </p:spTree>
    <p:extLst>
      <p:ext uri="{BB962C8B-B14F-4D97-AF65-F5344CB8AC3E}">
        <p14:creationId xmlns:p14="http://schemas.microsoft.com/office/powerpoint/2010/main" val="3724410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x1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09C17CD-27A2-4439-8FD3-EBA4DF3633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655200"/>
            <a:ext cx="7829550" cy="6202800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/>
              <a:t>Smelltu á tákn til að bæta við mynd</a:t>
            </a:r>
            <a:endParaRPr lang="is-I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4828" y="2960688"/>
            <a:ext cx="2967605" cy="1170957"/>
          </a:xfrm>
        </p:spPr>
        <p:txBody>
          <a:bodyPr/>
          <a:lstStyle/>
          <a:p>
            <a:r>
              <a:rPr lang="is-IS" noProof="0"/>
              <a:t>Smelltu til að breyta stíl aðaltitils</a:t>
            </a:r>
            <a:endParaRPr lang="is-IS" noProof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0AB930C-909D-4144-A69B-4AE30C94F3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43900" y="4457700"/>
            <a:ext cx="2967038" cy="1816100"/>
          </a:xfrm>
        </p:spPr>
        <p:txBody>
          <a:bodyPr tIns="97200"/>
          <a:lstStyle>
            <a:lvl1pPr marL="0" indent="0">
              <a:buFont typeface="Arial" panose="020B0604020202020204" pitchFamily="34" charset="0"/>
              <a:buChar char="​"/>
              <a:defRPr/>
            </a:lvl1pPr>
            <a:lvl5pPr marL="288000" indent="-288000">
              <a:buFont typeface="FiraGO Light" panose="020B0403050000020004" pitchFamily="34" charset="0"/>
              <a:buChar char="•"/>
              <a:defRPr/>
            </a:lvl5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is-IS" dirty="0"/>
          </a:p>
        </p:txBody>
      </p:sp>
      <p:sp>
        <p:nvSpPr>
          <p:cNvPr id="4" name="Date_GeneralDate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5FF0-D0A1-4100-AC2C-298BB8E7A684}" type="datetime4">
              <a:rPr lang="is-IS" noProof="0" smtClean="0"/>
              <a:t>6. mars 2022</a:t>
            </a:fld>
            <a:endParaRPr lang="is-IS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is-IS" noProof="0" smtClean="0"/>
              <a:t>‹#›</a:t>
            </a:fld>
            <a:endParaRPr lang="is-IS" noProof="0" dirty="0"/>
          </a:p>
        </p:txBody>
      </p:sp>
    </p:spTree>
    <p:extLst>
      <p:ext uri="{BB962C8B-B14F-4D97-AF65-F5344CB8AC3E}">
        <p14:creationId xmlns:p14="http://schemas.microsoft.com/office/powerpoint/2010/main" val="3950937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x2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4828" y="2960688"/>
            <a:ext cx="2967605" cy="1170957"/>
          </a:xfrm>
        </p:spPr>
        <p:txBody>
          <a:bodyPr/>
          <a:lstStyle/>
          <a:p>
            <a:r>
              <a:rPr lang="is-IS" noProof="0"/>
              <a:t>Smelltu til að breyta stíl aðaltitils</a:t>
            </a:r>
            <a:endParaRPr lang="is-IS" noProof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0AB930C-909D-4144-A69B-4AE30C94F3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43900" y="4457700"/>
            <a:ext cx="2967038" cy="1816100"/>
          </a:xfrm>
        </p:spPr>
        <p:txBody>
          <a:bodyPr tIns="97200"/>
          <a:lstStyle>
            <a:lvl1pPr marL="0" indent="0">
              <a:buFont typeface="Arial" panose="020B0604020202020204" pitchFamily="34" charset="0"/>
              <a:buChar char="​"/>
              <a:defRPr/>
            </a:lvl1pPr>
            <a:lvl5pPr marL="288000" indent="-288000">
              <a:buFont typeface="FiraGO Light" panose="020B0403050000020004" pitchFamily="34" charset="0"/>
              <a:buChar char="•"/>
              <a:defRPr/>
            </a:lvl5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is-I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09C17CD-27A2-4439-8FD3-EBA4DF3633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655200"/>
            <a:ext cx="3916800" cy="6202800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/>
              <a:t>Smelltu á tákn til að bæta við mynd</a:t>
            </a:r>
            <a:endParaRPr lang="is-I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0847EF6-959B-4253-8A94-B0E858465CC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916800" y="655200"/>
            <a:ext cx="3916800" cy="6202800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/>
              <a:t>Smelltu á tákn til að bæta við mynd</a:t>
            </a:r>
            <a:endParaRPr lang="is-IS" dirty="0"/>
          </a:p>
        </p:txBody>
      </p:sp>
      <p:sp>
        <p:nvSpPr>
          <p:cNvPr id="4" name="Date_GeneralDate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C3F0-68B3-4F64-B210-EFB93A9D88AE}" type="datetime4">
              <a:rPr lang="is-IS" noProof="0" smtClean="0"/>
              <a:t>6. mars 2022</a:t>
            </a:fld>
            <a:endParaRPr lang="is-IS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is-IS" noProof="0" smtClean="0"/>
              <a:t>‹#›</a:t>
            </a:fld>
            <a:endParaRPr lang="is-IS" noProof="0" dirty="0"/>
          </a:p>
        </p:txBody>
      </p:sp>
    </p:spTree>
    <p:extLst>
      <p:ext uri="{BB962C8B-B14F-4D97-AF65-F5344CB8AC3E}">
        <p14:creationId xmlns:p14="http://schemas.microsoft.com/office/powerpoint/2010/main" val="2146908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x1 - Titl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E98EE7-A5DC-407D-96EB-2F66B97E7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136" y="1197875"/>
            <a:ext cx="8713297" cy="308610"/>
          </a:xfrm>
        </p:spPr>
        <p:txBody>
          <a:bodyPr/>
          <a:lstStyle/>
          <a:p>
            <a:r>
              <a:rPr lang="is-IS"/>
              <a:t>Smelltu til að breyta stíl aðaltitils</a:t>
            </a:r>
            <a:endParaRPr lang="is-I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0AB930C-909D-4144-A69B-4AE30C94F3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99136" y="1852611"/>
            <a:ext cx="8713297" cy="1696973"/>
          </a:xfrm>
        </p:spPr>
        <p:txBody>
          <a:bodyPr tIns="97200"/>
          <a:lstStyle>
            <a:lvl1pPr marL="0" indent="0">
              <a:buFont typeface="Arial" panose="020B0604020202020204" pitchFamily="34" charset="0"/>
              <a:buChar char="​"/>
              <a:defRPr/>
            </a:lvl1pPr>
            <a:lvl5pPr marL="288000" indent="-288000">
              <a:buFont typeface="FiraGO Light" panose="020B0403050000020004" pitchFamily="34" charset="0"/>
              <a:buChar char="•"/>
              <a:defRPr/>
            </a:lvl5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is-I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09C17CD-27A2-4439-8FD3-EBA4DF3633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599136" y="3921550"/>
            <a:ext cx="9592864" cy="2936449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/>
              <a:t>Smelltu á tákn til að bæta við mynd</a:t>
            </a:r>
            <a:endParaRPr lang="is-IS" dirty="0"/>
          </a:p>
        </p:txBody>
      </p:sp>
      <p:sp>
        <p:nvSpPr>
          <p:cNvPr id="4" name="Date_GeneralDate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8764C-2458-4114-A31D-218C69A619FE}" type="datetime4">
              <a:rPr lang="is-IS" noProof="0" smtClean="0"/>
              <a:t>6. mars 2022</a:t>
            </a:fld>
            <a:endParaRPr lang="is-IS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is-IS" noProof="0" smtClean="0"/>
              <a:t>‹#›</a:t>
            </a:fld>
            <a:endParaRPr lang="is-IS" noProof="0" dirty="0"/>
          </a:p>
        </p:txBody>
      </p:sp>
    </p:spTree>
    <p:extLst>
      <p:ext uri="{BB962C8B-B14F-4D97-AF65-F5344CB8AC3E}">
        <p14:creationId xmlns:p14="http://schemas.microsoft.com/office/powerpoint/2010/main" val="6307404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x2 -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A09C17CD-27A2-4439-8FD3-EBA4DF3633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598738" y="2034539"/>
            <a:ext cx="2616200" cy="1302087"/>
          </a:xfrm>
        </p:spPr>
        <p:txBody>
          <a:bodyPr tIns="432000" anchor="ctr" anchorCtr="0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/>
              <a:t>Smelltu á tákn til að bæta við mynd</a:t>
            </a:r>
            <a:endParaRPr lang="is-I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F687105-9466-41C5-ACCE-6BF772665CDC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2598738" y="3959756"/>
            <a:ext cx="2616200" cy="1302087"/>
          </a:xfrm>
        </p:spPr>
        <p:txBody>
          <a:bodyPr tIns="432000" anchor="ctr" anchorCtr="0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/>
              <a:t>Smelltu á tákn til að bæta við mynd</a:t>
            </a:r>
            <a:endParaRPr lang="is-IS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C4C6832-4ED7-4A29-9CEF-495661DCDD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3534" y="1972913"/>
            <a:ext cx="4050000" cy="350116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1A336A"/>
                </a:solidFill>
                <a:latin typeface="FiraGO SemiBold" panose="020B0603050000020004" pitchFamily="34" charset="0"/>
                <a:cs typeface="FiraGO SemiBold" panose="020B0603050000020004" pitchFamily="34" charset="0"/>
              </a:defRPr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8DE8B6C-A9A7-4E10-8B42-CD15ACDC77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534" y="2419538"/>
            <a:ext cx="4050000" cy="1008000"/>
          </a:xfrm>
        </p:spPr>
        <p:txBody>
          <a:bodyPr/>
          <a:lstStyle>
            <a:lvl1pPr marL="0" indent="0">
              <a:lnSpc>
                <a:spcPct val="130000"/>
              </a:lnSpc>
              <a:buNone/>
              <a:defRPr sz="1200"/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F7C0831-D0CB-4B4D-A7FE-225DBF9C29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3534" y="3895267"/>
            <a:ext cx="4050000" cy="350116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1A336A"/>
                </a:solidFill>
                <a:latin typeface="FiraGO SemiBold" panose="020B0603050000020004" pitchFamily="34" charset="0"/>
                <a:cs typeface="FiraGO SemiBold" panose="020B0603050000020004" pitchFamily="34" charset="0"/>
              </a:defRPr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B040939-E2D0-496A-87CF-0E15B262F9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13534" y="4341892"/>
            <a:ext cx="4050000" cy="1008000"/>
          </a:xfrm>
        </p:spPr>
        <p:txBody>
          <a:bodyPr/>
          <a:lstStyle>
            <a:lvl1pPr marL="0" indent="0">
              <a:lnSpc>
                <a:spcPct val="130000"/>
              </a:lnSpc>
              <a:buNone/>
              <a:defRPr sz="1200"/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4" name="Date_GeneralDate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6FAB-EE31-4CC6-8F2C-50C8BD78E7FA}" type="datetime4">
              <a:rPr lang="is-IS" noProof="0" smtClean="0"/>
              <a:t>6. mars 2022</a:t>
            </a:fld>
            <a:endParaRPr lang="is-IS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is-IS" noProof="0" smtClean="0"/>
              <a:t>‹#›</a:t>
            </a:fld>
            <a:endParaRPr lang="is-IS" noProof="0" dirty="0"/>
          </a:p>
        </p:txBody>
      </p:sp>
    </p:spTree>
    <p:extLst>
      <p:ext uri="{BB962C8B-B14F-4D97-AF65-F5344CB8AC3E}">
        <p14:creationId xmlns:p14="http://schemas.microsoft.com/office/powerpoint/2010/main" val="3438075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x4 -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">
            <a:extLst>
              <a:ext uri="{FF2B5EF4-FFF2-40B4-BE49-F238E27FC236}">
                <a16:creationId xmlns:a16="http://schemas.microsoft.com/office/drawing/2014/main" id="{BADA5873-E468-4E08-A949-D3057101A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314867" y="2034539"/>
            <a:ext cx="1728000" cy="1279327"/>
          </a:xfrm>
        </p:spPr>
        <p:txBody>
          <a:bodyPr tIns="432000" anchor="ctr" anchorCtr="0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/>
              <a:t>Smelltu á tákn til að bæta við mynd</a:t>
            </a:r>
            <a:endParaRPr lang="is-IS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0641862-245A-4240-ABEB-B038B70B81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26130" y="1987319"/>
            <a:ext cx="2314800" cy="350116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1A336A"/>
                </a:solidFill>
                <a:latin typeface="FiraGO SemiBold" panose="020B0603050000020004" pitchFamily="34" charset="0"/>
                <a:cs typeface="FiraGO SemiBold" panose="020B0603050000020004" pitchFamily="34" charset="0"/>
              </a:defRPr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1192442-84FE-41CB-AF3D-269EB74C7C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26130" y="2421760"/>
            <a:ext cx="2314800" cy="940565"/>
          </a:xfrm>
        </p:spPr>
        <p:txBody>
          <a:bodyPr/>
          <a:lstStyle>
            <a:lvl1pPr marL="0" indent="0">
              <a:lnSpc>
                <a:spcPct val="130000"/>
              </a:lnSpc>
              <a:buNone/>
              <a:defRPr sz="1200"/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3E5908F2-4ED5-4226-8B68-9027F6E18A11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538504" y="2034539"/>
            <a:ext cx="1728000" cy="1279327"/>
          </a:xfrm>
        </p:spPr>
        <p:txBody>
          <a:bodyPr tIns="432000" anchor="ctr" anchorCtr="0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/>
              <a:t>Smelltu á tákn til að bæta við mynd</a:t>
            </a:r>
            <a:endParaRPr lang="is-I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39BE9B1-D48F-4FD0-B7B0-B28C3F9791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12007" y="1987319"/>
            <a:ext cx="2314800" cy="350116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1A336A"/>
                </a:solidFill>
                <a:latin typeface="FiraGO SemiBold" panose="020B0603050000020004" pitchFamily="34" charset="0"/>
                <a:cs typeface="FiraGO SemiBold" panose="020B0603050000020004" pitchFamily="34" charset="0"/>
              </a:defRPr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7D2E666-4C7D-4367-A11B-1C9DEF1AC5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12007" y="2421760"/>
            <a:ext cx="2314800" cy="940565"/>
          </a:xfrm>
        </p:spPr>
        <p:txBody>
          <a:bodyPr/>
          <a:lstStyle>
            <a:lvl1pPr marL="0" indent="0">
              <a:lnSpc>
                <a:spcPct val="130000"/>
              </a:lnSpc>
              <a:buNone/>
              <a:defRPr sz="1200"/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9A848D56-77AD-4159-9BF0-2447A3E71B52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1314867" y="3944188"/>
            <a:ext cx="1728000" cy="1279327"/>
          </a:xfrm>
        </p:spPr>
        <p:txBody>
          <a:bodyPr tIns="432000" anchor="ctr" anchorCtr="0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/>
              <a:t>Smelltu á tákn til að bæta við mynd</a:t>
            </a:r>
            <a:endParaRPr lang="is-I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C07023C-8F81-42C1-B057-992CF2896A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26130" y="3859643"/>
            <a:ext cx="2314800" cy="350116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1A336A"/>
                </a:solidFill>
                <a:latin typeface="FiraGO SemiBold" panose="020B0603050000020004" pitchFamily="34" charset="0"/>
                <a:cs typeface="FiraGO SemiBold" panose="020B0603050000020004" pitchFamily="34" charset="0"/>
              </a:defRPr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98787E4-24E5-49A4-9420-720EDDEF30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26130" y="4286620"/>
            <a:ext cx="2314800" cy="940565"/>
          </a:xfrm>
        </p:spPr>
        <p:txBody>
          <a:bodyPr/>
          <a:lstStyle>
            <a:lvl1pPr marL="0" indent="0">
              <a:lnSpc>
                <a:spcPct val="130000"/>
              </a:lnSpc>
              <a:buNone/>
              <a:defRPr sz="1200"/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17EEC7C6-0AE9-4BC1-9631-9DFDF9F479BB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538504" y="3944188"/>
            <a:ext cx="1728000" cy="1279327"/>
          </a:xfrm>
        </p:spPr>
        <p:txBody>
          <a:bodyPr tIns="432000" anchor="ctr" anchorCtr="0"/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/>
              <a:t>Smelltu á tákn til að bæta við mynd</a:t>
            </a:r>
            <a:endParaRPr lang="is-I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D4F48F4-B88A-42A0-920F-D309D8C123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12007" y="3859643"/>
            <a:ext cx="2314800" cy="350116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1A336A"/>
                </a:solidFill>
                <a:latin typeface="FiraGO SemiBold" panose="020B0603050000020004" pitchFamily="34" charset="0"/>
                <a:cs typeface="FiraGO SemiBold" panose="020B0603050000020004" pitchFamily="34" charset="0"/>
              </a:defRPr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77F426E-55AD-4F20-A594-49AF80EBFF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12007" y="4286620"/>
            <a:ext cx="2314800" cy="940565"/>
          </a:xfrm>
        </p:spPr>
        <p:txBody>
          <a:bodyPr/>
          <a:lstStyle>
            <a:lvl1pPr marL="0" indent="0">
              <a:lnSpc>
                <a:spcPct val="130000"/>
              </a:lnSpc>
              <a:buNone/>
              <a:defRPr sz="1200"/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8C7DA8A6-6430-4617-85A5-91D63D51C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523E-36D0-4755-9CFF-BC248383E8B7}" type="datetime4">
              <a:rPr lang="is-IS" smtClean="0"/>
              <a:t>6. mars 2022</a:t>
            </a:fld>
            <a:endParaRPr lang="is-IS" dirty="0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E65AA083-22EC-4B7F-BA1F-4FB2EE59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63758DF2-6469-4E1A-BDFE-3CB30638A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is-IS" smtClean="0"/>
              <a:pPr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8074359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0641862-245A-4240-ABEB-B038B70B81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98738" y="2951000"/>
            <a:ext cx="3419008" cy="350116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1A336A"/>
                </a:solidFill>
                <a:latin typeface="FiraGO SemiBold" panose="020B0603050000020004" pitchFamily="34" charset="0"/>
                <a:cs typeface="FiraGO SemiBold" panose="020B0603050000020004" pitchFamily="34" charset="0"/>
              </a:defRPr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1192442-84FE-41CB-AF3D-269EB74C7C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98738" y="3394760"/>
            <a:ext cx="3419008" cy="1382400"/>
          </a:xfrm>
        </p:spPr>
        <p:txBody>
          <a:bodyPr/>
          <a:lstStyle>
            <a:lvl1pPr marL="0" indent="0">
              <a:lnSpc>
                <a:spcPct val="130000"/>
              </a:lnSpc>
              <a:buNone/>
              <a:defRPr sz="1200"/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39BE9B1-D48F-4FD0-B7B0-B28C3F9791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34667" y="2951000"/>
            <a:ext cx="3419008" cy="350116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1A336A"/>
                </a:solidFill>
                <a:latin typeface="FiraGO SemiBold" panose="020B0603050000020004" pitchFamily="34" charset="0"/>
                <a:cs typeface="FiraGO SemiBold" panose="020B0603050000020004" pitchFamily="34" charset="0"/>
              </a:defRPr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7D2E666-4C7D-4367-A11B-1C9DEF1AC5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34667" y="3394760"/>
            <a:ext cx="3419008" cy="1382400"/>
          </a:xfrm>
        </p:spPr>
        <p:txBody>
          <a:bodyPr/>
          <a:lstStyle>
            <a:lvl1pPr marL="0" indent="0">
              <a:lnSpc>
                <a:spcPct val="130000"/>
              </a:lnSpc>
              <a:buNone/>
              <a:defRPr sz="1200"/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8C7DA8A6-6430-4617-85A5-91D63D51C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051BC-89DC-4FBD-A256-120070190A04}" type="datetime4">
              <a:rPr lang="is-IS" smtClean="0"/>
              <a:t>6. mars 2022</a:t>
            </a:fld>
            <a:endParaRPr lang="is-IS" dirty="0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E65AA083-22EC-4B7F-BA1F-4FB2EE59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63758DF2-6469-4E1A-BDFE-3CB30638A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is-IS" smtClean="0"/>
              <a:pPr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86222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0641862-245A-4240-ABEB-B038B70B81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5668" y="2950072"/>
            <a:ext cx="3042000" cy="350116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1A336A"/>
                </a:solidFill>
                <a:latin typeface="FiraGO SemiBold" panose="020B0603050000020004" pitchFamily="34" charset="0"/>
                <a:cs typeface="FiraGO SemiBold" panose="020B0603050000020004" pitchFamily="34" charset="0"/>
              </a:defRPr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1192442-84FE-41CB-AF3D-269EB74C7C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5668" y="3394800"/>
            <a:ext cx="3042000" cy="1383702"/>
          </a:xfrm>
        </p:spPr>
        <p:txBody>
          <a:bodyPr/>
          <a:lstStyle>
            <a:lvl1pPr marL="0" indent="0">
              <a:lnSpc>
                <a:spcPct val="130000"/>
              </a:lnSpc>
              <a:buNone/>
              <a:defRPr sz="1200"/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39BE9B1-D48F-4FD0-B7B0-B28C3F9791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5000" y="2950072"/>
            <a:ext cx="3042000" cy="350116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1A336A"/>
                </a:solidFill>
                <a:latin typeface="FiraGO SemiBold" panose="020B0603050000020004" pitchFamily="34" charset="0"/>
                <a:cs typeface="FiraGO SemiBold" panose="020B0603050000020004" pitchFamily="34" charset="0"/>
              </a:defRPr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7D2E666-4C7D-4367-A11B-1C9DEF1AC5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5000" y="3394800"/>
            <a:ext cx="3042000" cy="1383702"/>
          </a:xfrm>
        </p:spPr>
        <p:txBody>
          <a:bodyPr/>
          <a:lstStyle>
            <a:lvl1pPr marL="0" indent="0">
              <a:lnSpc>
                <a:spcPct val="130000"/>
              </a:lnSpc>
              <a:buNone/>
              <a:defRPr sz="1200"/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C07023C-8F81-42C1-B057-992CF2896A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77192" y="2950072"/>
            <a:ext cx="3042000" cy="350116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1A336A"/>
                </a:solidFill>
                <a:latin typeface="FiraGO SemiBold" panose="020B0603050000020004" pitchFamily="34" charset="0"/>
                <a:cs typeface="FiraGO SemiBold" panose="020B0603050000020004" pitchFamily="34" charset="0"/>
              </a:defRPr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98787E4-24E5-49A4-9420-720EDDEF30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77192" y="3394800"/>
            <a:ext cx="3042000" cy="1383702"/>
          </a:xfrm>
        </p:spPr>
        <p:txBody>
          <a:bodyPr/>
          <a:lstStyle>
            <a:lvl1pPr marL="0" indent="0">
              <a:lnSpc>
                <a:spcPct val="130000"/>
              </a:lnSpc>
              <a:buNone/>
              <a:defRPr sz="1200"/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8C7DA8A6-6430-4617-85A5-91D63D51C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B4F6A-983E-4393-BF37-2C719F939226}" type="datetime4">
              <a:rPr lang="is-IS" smtClean="0"/>
              <a:t>6. mars 2022</a:t>
            </a:fld>
            <a:endParaRPr lang="is-IS" dirty="0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E65AA083-22EC-4B7F-BA1F-4FB2EE59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63758DF2-6469-4E1A-BDFE-3CB30638A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is-IS" smtClean="0"/>
              <a:pPr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85581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-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6BD3DC-6BD4-4314-965F-2DB7BC41F19B}"/>
              </a:ext>
            </a:extLst>
          </p:cNvPr>
          <p:cNvSpPr/>
          <p:nvPr userDrawn="1"/>
        </p:nvSpPr>
        <p:spPr>
          <a:xfrm>
            <a:off x="2599200" y="0"/>
            <a:ext cx="95928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is-IS" sz="2000" noProof="0" dirty="0" err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70641A-BB09-41F8-91F2-2EA9CD30CA92}"/>
              </a:ext>
            </a:extLst>
          </p:cNvPr>
          <p:cNvSpPr/>
          <p:nvPr userDrawn="1"/>
        </p:nvSpPr>
        <p:spPr>
          <a:xfrm>
            <a:off x="0" y="0"/>
            <a:ext cx="25987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is-IS" sz="2000" noProof="0" dirty="0" err="1"/>
          </a:p>
        </p:txBody>
      </p:sp>
      <p:pic>
        <p:nvPicPr>
          <p:cNvPr id="17" name="OrangePattern" hidden="1">
            <a:extLst>
              <a:ext uri="{FF2B5EF4-FFF2-40B4-BE49-F238E27FC236}">
                <a16:creationId xmlns:a16="http://schemas.microsoft.com/office/drawing/2014/main" id="{CB931AA0-102C-4764-9121-5E79D69DA2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9542" b="39799"/>
          <a:stretch/>
        </p:blipFill>
        <p:spPr>
          <a:xfrm>
            <a:off x="2607417" y="0"/>
            <a:ext cx="9553652" cy="6858000"/>
          </a:xfrm>
          <a:prstGeom prst="rect">
            <a:avLst/>
          </a:prstGeom>
        </p:spPr>
      </p:pic>
      <p:pic>
        <p:nvPicPr>
          <p:cNvPr id="24" name="GreenPattern" hidden="1">
            <a:extLst>
              <a:ext uri="{FF2B5EF4-FFF2-40B4-BE49-F238E27FC236}">
                <a16:creationId xmlns:a16="http://schemas.microsoft.com/office/drawing/2014/main" id="{314C046C-6750-4A44-B04A-CE1506B049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3" b="39688"/>
          <a:stretch/>
        </p:blipFill>
        <p:spPr>
          <a:xfrm>
            <a:off x="2598738" y="-1"/>
            <a:ext cx="9593262" cy="6858001"/>
          </a:xfrm>
          <a:prstGeom prst="rect">
            <a:avLst/>
          </a:prstGeom>
        </p:spPr>
      </p:pic>
      <p:pic>
        <p:nvPicPr>
          <p:cNvPr id="22" name="LightgreenPattern" hidden="1">
            <a:extLst>
              <a:ext uri="{FF2B5EF4-FFF2-40B4-BE49-F238E27FC236}">
                <a16:creationId xmlns:a16="http://schemas.microsoft.com/office/drawing/2014/main" id="{97372C18-B5B7-4FF2-B9C9-9A03EC4463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4" b="39547"/>
          <a:stretch/>
        </p:blipFill>
        <p:spPr>
          <a:xfrm>
            <a:off x="2589213" y="1"/>
            <a:ext cx="9593262" cy="6857999"/>
          </a:xfrm>
          <a:prstGeom prst="rect">
            <a:avLst/>
          </a:prstGeom>
        </p:spPr>
      </p:pic>
      <p:pic>
        <p:nvPicPr>
          <p:cNvPr id="25" name="LightbluePattern" hidden="1">
            <a:extLst>
              <a:ext uri="{FF2B5EF4-FFF2-40B4-BE49-F238E27FC236}">
                <a16:creationId xmlns:a16="http://schemas.microsoft.com/office/drawing/2014/main" id="{F090C3DB-9CD4-4705-A4D5-7DACBF01C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9" b="39522"/>
          <a:stretch/>
        </p:blipFill>
        <p:spPr>
          <a:xfrm>
            <a:off x="2598542" y="-1"/>
            <a:ext cx="9593262" cy="6858001"/>
          </a:xfrm>
          <a:prstGeom prst="rect">
            <a:avLst/>
          </a:prstGeom>
        </p:spPr>
      </p:pic>
      <p:pic>
        <p:nvPicPr>
          <p:cNvPr id="18" name="DarkbluePattern" hidden="1">
            <a:extLst>
              <a:ext uri="{FF2B5EF4-FFF2-40B4-BE49-F238E27FC236}">
                <a16:creationId xmlns:a16="http://schemas.microsoft.com/office/drawing/2014/main" id="{EFCCE526-E693-4C9D-8EFE-934FD76242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971" r="198" b="39610"/>
          <a:stretch/>
        </p:blipFill>
        <p:spPr>
          <a:xfrm>
            <a:off x="2608263" y="-1"/>
            <a:ext cx="9593262" cy="6858001"/>
          </a:xfrm>
          <a:prstGeom prst="rect">
            <a:avLst/>
          </a:prstGeom>
        </p:spPr>
      </p:pic>
      <p:pic>
        <p:nvPicPr>
          <p:cNvPr id="9" name="PurplePattern">
            <a:extLst>
              <a:ext uri="{FF2B5EF4-FFF2-40B4-BE49-F238E27FC236}">
                <a16:creationId xmlns:a16="http://schemas.microsoft.com/office/drawing/2014/main" id="{08C5F107-FD9A-464F-B1E1-B35413426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8" b="39745"/>
          <a:stretch/>
        </p:blipFill>
        <p:spPr>
          <a:xfrm>
            <a:off x="2608263" y="0"/>
            <a:ext cx="9629868" cy="6858000"/>
          </a:xfrm>
          <a:prstGeom prst="rect">
            <a:avLst/>
          </a:prstGeom>
        </p:spPr>
      </p:pic>
      <p:pic>
        <p:nvPicPr>
          <p:cNvPr id="5" name="BrownPattern" hidden="1">
            <a:extLst>
              <a:ext uri="{FF2B5EF4-FFF2-40B4-BE49-F238E27FC236}">
                <a16:creationId xmlns:a16="http://schemas.microsoft.com/office/drawing/2014/main" id="{E7AF2562-6181-4DA0-B5D2-1FB1538D18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4" b="39740"/>
          <a:stretch/>
        </p:blipFill>
        <p:spPr>
          <a:xfrm>
            <a:off x="2612167" y="1"/>
            <a:ext cx="9610889" cy="6858000"/>
          </a:xfrm>
          <a:prstGeom prst="rect">
            <a:avLst/>
          </a:prstGeom>
        </p:spPr>
      </p:pic>
      <p:pic>
        <p:nvPicPr>
          <p:cNvPr id="6" name="BluePattern" hidden="1">
            <a:extLst>
              <a:ext uri="{FF2B5EF4-FFF2-40B4-BE49-F238E27FC236}">
                <a16:creationId xmlns:a16="http://schemas.microsoft.com/office/drawing/2014/main" id="{DE1FAD84-D5F5-4EB4-AE39-A0A59B8D61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" t="9926" b="39643"/>
          <a:stretch/>
        </p:blipFill>
        <p:spPr>
          <a:xfrm>
            <a:off x="2638348" y="0"/>
            <a:ext cx="9553652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4115E4D-4A28-4698-9D8A-B18C85374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7929" y="1743407"/>
            <a:ext cx="7863009" cy="3289519"/>
          </a:xfrm>
        </p:spPr>
        <p:txBody>
          <a:bodyPr anchor="t" anchorCtr="0"/>
          <a:lstStyle>
            <a:lvl1pPr algn="l">
              <a:lnSpc>
                <a:spcPct val="99000"/>
              </a:lnSpc>
              <a:defRPr sz="4400">
                <a:solidFill>
                  <a:schemeClr val="bg1"/>
                </a:solidFill>
                <a:latin typeface="+mj-lt"/>
                <a:cs typeface="FiraGO SemiBold" panose="020B0603050000020004" pitchFamily="34" charset="0"/>
              </a:defRPr>
            </a:lvl1pPr>
          </a:lstStyle>
          <a:p>
            <a:r>
              <a:rPr lang="is-IS"/>
              <a:t>Smelltu til að breyta stíl aðaltitils</a:t>
            </a:r>
            <a:endParaRPr lang="is-IS" dirty="0"/>
          </a:p>
        </p:txBody>
      </p:sp>
      <p:pic>
        <p:nvPicPr>
          <p:cNvPr id="11" name="Logo flag">
            <a:extLst>
              <a:ext uri="{FF2B5EF4-FFF2-40B4-BE49-F238E27FC236}">
                <a16:creationId xmlns:a16="http://schemas.microsoft.com/office/drawing/2014/main" id="{20A49DF2-806E-47A3-A00B-B83639235E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77" y="1550694"/>
            <a:ext cx="998081" cy="1066285"/>
          </a:xfrm>
          <a:prstGeom prst="rect">
            <a:avLst/>
          </a:prstGeom>
        </p:spPr>
      </p:pic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3447929" y="570729"/>
            <a:ext cx="2401755" cy="1800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FiraGO SemiBold" panose="020B0603050000020004" pitchFamily="34" charset="0"/>
                <a:cs typeface="FiraGO SemiBold" panose="020B0603050000020004" pitchFamily="34" charset="0"/>
              </a:defRPr>
            </a:lvl1pPr>
          </a:lstStyle>
          <a:p>
            <a:fld id="{3DE32688-D769-4E05-B492-FC7FA666408B}" type="datetime4">
              <a:rPr lang="is-IS" smtClean="0"/>
              <a:t>6. mars 2022</a:t>
            </a:fld>
            <a:endParaRPr lang="is-IS" dirty="0"/>
          </a:p>
        </p:txBody>
      </p:sp>
      <p:sp>
        <p:nvSpPr>
          <p:cNvPr id="13" name="Footer Placeholder 4" hidden="1">
            <a:extLst>
              <a:ext uri="{FF2B5EF4-FFF2-40B4-BE49-F238E27FC236}">
                <a16:creationId xmlns:a16="http://schemas.microsoft.com/office/drawing/2014/main" id="{A227F542-272B-433B-A435-55C909D13A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is-IS" dirty="0"/>
          </a:p>
        </p:txBody>
      </p:sp>
      <p:sp>
        <p:nvSpPr>
          <p:cNvPr id="14" name="Slide Number Placeholder 5" hidden="1">
            <a:extLst>
              <a:ext uri="{FF2B5EF4-FFF2-40B4-BE49-F238E27FC236}">
                <a16:creationId xmlns:a16="http://schemas.microsoft.com/office/drawing/2014/main" id="{B717375C-2341-4477-82B8-20197C1B1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is-IS" smtClean="0"/>
              <a:pPr/>
              <a:t>‹#›</a:t>
            </a:fld>
            <a:endParaRPr lang="is-IS" dirty="0"/>
          </a:p>
        </p:txBody>
      </p:sp>
      <p:pic>
        <p:nvPicPr>
          <p:cNvPr id="19" name="Logo name">
            <a:extLst>
              <a:ext uri="{FF2B5EF4-FFF2-40B4-BE49-F238E27FC236}">
                <a16:creationId xmlns:a16="http://schemas.microsoft.com/office/drawing/2014/main" id="{13E0E652-7F38-4AA1-AA96-16BB7A7DBB2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34" y="5655412"/>
            <a:ext cx="4137805" cy="93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41466"/>
      </p:ext>
    </p:extLst>
  </p:cSld>
  <p:clrMapOvr>
    <a:masterClrMapping/>
  </p:clrMapOvr>
  <p:hf sldNum="0"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0641862-245A-4240-ABEB-B038B70B81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98738" y="1977794"/>
            <a:ext cx="3042000" cy="350116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1A336A"/>
                </a:solidFill>
                <a:latin typeface="FiraGO SemiBold" panose="020B0603050000020004" pitchFamily="34" charset="0"/>
                <a:cs typeface="FiraGO SemiBold" panose="020B0603050000020004" pitchFamily="34" charset="0"/>
              </a:defRPr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1192442-84FE-41CB-AF3D-269EB74C7C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98738" y="2440809"/>
            <a:ext cx="3042000" cy="1008000"/>
          </a:xfrm>
        </p:spPr>
        <p:txBody>
          <a:bodyPr/>
          <a:lstStyle>
            <a:lvl1pPr marL="0" indent="0">
              <a:lnSpc>
                <a:spcPct val="130000"/>
              </a:lnSpc>
              <a:buNone/>
              <a:defRPr sz="1200"/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39BE9B1-D48F-4FD0-B7B0-B28C3F9791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34667" y="1977794"/>
            <a:ext cx="3042000" cy="350116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1A336A"/>
                </a:solidFill>
                <a:latin typeface="FiraGO SemiBold" panose="020B0603050000020004" pitchFamily="34" charset="0"/>
                <a:cs typeface="FiraGO SemiBold" panose="020B0603050000020004" pitchFamily="34" charset="0"/>
              </a:defRPr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7D2E666-4C7D-4367-A11B-1C9DEF1AC5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34667" y="2440809"/>
            <a:ext cx="3042000" cy="1008000"/>
          </a:xfrm>
        </p:spPr>
        <p:txBody>
          <a:bodyPr/>
          <a:lstStyle>
            <a:lvl1pPr marL="0" indent="0">
              <a:lnSpc>
                <a:spcPct val="130000"/>
              </a:lnSpc>
              <a:buNone/>
              <a:defRPr sz="1200"/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C07023C-8F81-42C1-B057-992CF2896A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8738" y="3918656"/>
            <a:ext cx="3042000" cy="350116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1A336A"/>
                </a:solidFill>
                <a:latin typeface="FiraGO SemiBold" panose="020B0603050000020004" pitchFamily="34" charset="0"/>
                <a:cs typeface="FiraGO SemiBold" panose="020B0603050000020004" pitchFamily="34" charset="0"/>
              </a:defRPr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98787E4-24E5-49A4-9420-720EDDEF30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98738" y="4381671"/>
            <a:ext cx="3042000" cy="1008000"/>
          </a:xfrm>
        </p:spPr>
        <p:txBody>
          <a:bodyPr/>
          <a:lstStyle>
            <a:lvl1pPr marL="0" indent="0">
              <a:lnSpc>
                <a:spcPct val="130000"/>
              </a:lnSpc>
              <a:buNone/>
              <a:defRPr sz="1200"/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D4F48F4-B88A-42A0-920F-D309D8C123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34667" y="3918656"/>
            <a:ext cx="3042000" cy="350116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1A336A"/>
                </a:solidFill>
                <a:latin typeface="FiraGO SemiBold" panose="020B0603050000020004" pitchFamily="34" charset="0"/>
                <a:cs typeface="FiraGO SemiBold" panose="020B0603050000020004" pitchFamily="34" charset="0"/>
              </a:defRPr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77F426E-55AD-4F20-A594-49AF80EBFF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34667" y="4381671"/>
            <a:ext cx="3042000" cy="1008000"/>
          </a:xfrm>
        </p:spPr>
        <p:txBody>
          <a:bodyPr/>
          <a:lstStyle>
            <a:lvl1pPr marL="0" indent="0">
              <a:lnSpc>
                <a:spcPct val="130000"/>
              </a:lnSpc>
              <a:buNone/>
              <a:defRPr sz="1200"/>
            </a:lvl1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8C7DA8A6-6430-4617-85A5-91D63D51C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2A2D-15B2-4AE3-AFF0-BE85E53D1308}" type="datetime4">
              <a:rPr lang="is-IS" smtClean="0"/>
              <a:t>6. mars 2022</a:t>
            </a:fld>
            <a:endParaRPr lang="is-IS" dirty="0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E65AA083-22EC-4B7F-BA1F-4FB2EE59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63758DF2-6469-4E1A-BDFE-3CB30638A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is-IS" smtClean="0"/>
              <a:pPr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09351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Bas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B88CA9C8-1547-4206-A1F1-14CA69770DC8}"/>
              </a:ext>
            </a:extLst>
          </p:cNvPr>
          <p:cNvSpPr/>
          <p:nvPr userDrawn="1"/>
        </p:nvSpPr>
        <p:spPr>
          <a:xfrm>
            <a:off x="0" y="655200"/>
            <a:ext cx="12193200" cy="62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CAD16-2069-4C99-AD38-A828B5440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137" y="2274570"/>
            <a:ext cx="8713297" cy="2766060"/>
          </a:xfrm>
        </p:spPr>
        <p:txBody>
          <a:bodyPr anchor="t" anchorCtr="0"/>
          <a:lstStyle>
            <a:lvl1pPr marL="36000" indent="-36000">
              <a:buFont typeface="FiraGO Light" panose="020B0403050000020004" pitchFamily="34" charset="0"/>
              <a:buChar char="„"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breyta stíl aðaltitils</a:t>
            </a:r>
            <a:endParaRPr lang="is-I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30F3D62-0411-476F-B6C5-3BC58038E4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98738" y="5882117"/>
            <a:ext cx="8712200" cy="39168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FiraGO SemiBold" panose="020B0603050000020004" pitchFamily="34" charset="0"/>
                <a:cs typeface="FiraGO SemiBold" panose="020B0603050000020004" pitchFamily="34" charset="0"/>
              </a:defRPr>
            </a:lvl1pPr>
            <a:lvl2pPr marL="2880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add author</a:t>
            </a:r>
          </a:p>
        </p:txBody>
      </p:sp>
      <p:sp>
        <p:nvSpPr>
          <p:cNvPr id="15" name="Date Placeholder 3" hidden="1">
            <a:extLst>
              <a:ext uri="{FF2B5EF4-FFF2-40B4-BE49-F238E27FC236}">
                <a16:creationId xmlns:a16="http://schemas.microsoft.com/office/drawing/2014/main" id="{EF3907D0-F890-40E0-89EB-CBA98A4BE2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93DF0098-4F4E-46E7-BB93-0659DE207BE9}" type="datetime4">
              <a:rPr lang="is-IS" smtClean="0"/>
              <a:t>6. mars 2022</a:t>
            </a:fld>
            <a:endParaRPr lang="is-IS" dirty="0"/>
          </a:p>
        </p:txBody>
      </p:sp>
      <p:sp>
        <p:nvSpPr>
          <p:cNvPr id="16" name="Footer Placeholder 4" hidden="1">
            <a:extLst>
              <a:ext uri="{FF2B5EF4-FFF2-40B4-BE49-F238E27FC236}">
                <a16:creationId xmlns:a16="http://schemas.microsoft.com/office/drawing/2014/main" id="{69BBC473-4F0A-4464-B7C9-F31B06A33E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is-IS" dirty="0"/>
          </a:p>
        </p:txBody>
      </p:sp>
      <p:sp>
        <p:nvSpPr>
          <p:cNvPr id="17" name="Slide Number Placeholder 5" hidden="1">
            <a:extLst>
              <a:ext uri="{FF2B5EF4-FFF2-40B4-BE49-F238E27FC236}">
                <a16:creationId xmlns:a16="http://schemas.microsoft.com/office/drawing/2014/main" id="{A43907E6-70F7-4F06-BC30-6D997996D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is-IS" smtClean="0"/>
              <a:pPr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622574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CAD16-2069-4C99-AD38-A828B5440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137" y="2274570"/>
            <a:ext cx="8713297" cy="2766060"/>
          </a:xfrm>
        </p:spPr>
        <p:txBody>
          <a:bodyPr anchor="t" anchorCtr="0"/>
          <a:lstStyle>
            <a:lvl1pPr marL="36000" indent="-36000">
              <a:buFont typeface="FiraGO Light" panose="020B0403050000020004" pitchFamily="34" charset="0"/>
              <a:buChar char="„"/>
              <a:defRPr baseline="0">
                <a:solidFill>
                  <a:srgbClr val="1A336A"/>
                </a:solidFill>
              </a:defRPr>
            </a:lvl1pPr>
          </a:lstStyle>
          <a:p>
            <a:r>
              <a:rPr lang="is-IS"/>
              <a:t>Smelltu til að breyta stíl aðaltitils</a:t>
            </a:r>
            <a:endParaRPr lang="is-I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30F3D62-0411-476F-B6C5-3BC58038E4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98738" y="5882117"/>
            <a:ext cx="8712200" cy="391683"/>
          </a:xfrm>
        </p:spPr>
        <p:txBody>
          <a:bodyPr/>
          <a:lstStyle>
            <a:lvl1pPr marL="0" indent="0">
              <a:buNone/>
              <a:defRPr sz="1400">
                <a:solidFill>
                  <a:srgbClr val="1A336A"/>
                </a:solidFill>
                <a:latin typeface="FiraGO SemiBold" panose="020B0603050000020004" pitchFamily="34" charset="0"/>
                <a:cs typeface="FiraGO SemiBold" panose="020B0603050000020004" pitchFamily="34" charset="0"/>
              </a:defRPr>
            </a:lvl1pPr>
            <a:lvl2pPr marL="2880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add author</a:t>
            </a:r>
          </a:p>
        </p:txBody>
      </p:sp>
      <p:sp>
        <p:nvSpPr>
          <p:cNvPr id="15" name="Date Placeholder 3" hidden="1">
            <a:extLst>
              <a:ext uri="{FF2B5EF4-FFF2-40B4-BE49-F238E27FC236}">
                <a16:creationId xmlns:a16="http://schemas.microsoft.com/office/drawing/2014/main" id="{EF3907D0-F890-40E0-89EB-CBA98A4BE2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B35604F7-4DBD-49E4-BE72-55D56473A079}" type="datetime4">
              <a:rPr lang="is-IS" smtClean="0"/>
              <a:t>6. mars 2022</a:t>
            </a:fld>
            <a:endParaRPr lang="is-IS" dirty="0"/>
          </a:p>
        </p:txBody>
      </p:sp>
      <p:sp>
        <p:nvSpPr>
          <p:cNvPr id="16" name="Footer Placeholder 4" hidden="1">
            <a:extLst>
              <a:ext uri="{FF2B5EF4-FFF2-40B4-BE49-F238E27FC236}">
                <a16:creationId xmlns:a16="http://schemas.microsoft.com/office/drawing/2014/main" id="{69BBC473-4F0A-4464-B7C9-F31B06A33E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is-IS" dirty="0"/>
          </a:p>
        </p:txBody>
      </p:sp>
      <p:sp>
        <p:nvSpPr>
          <p:cNvPr id="17" name="Slide Number Placeholder 5" hidden="1">
            <a:extLst>
              <a:ext uri="{FF2B5EF4-FFF2-40B4-BE49-F238E27FC236}">
                <a16:creationId xmlns:a16="http://schemas.microsoft.com/office/drawing/2014/main" id="{A43907E6-70F7-4F06-BC30-6D997996D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is-IS" smtClean="0"/>
              <a:pPr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654626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3EA7922-1930-475D-90FF-70D22F9215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655200"/>
            <a:ext cx="6096000" cy="6202800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/>
              <a:t>Smelltu á tákn til að bæta við mynd</a:t>
            </a:r>
            <a:endParaRPr lang="is-I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CAD16-2069-4C99-AD38-A828B5440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870" y="1954530"/>
            <a:ext cx="4351564" cy="3611880"/>
          </a:xfrm>
        </p:spPr>
        <p:txBody>
          <a:bodyPr anchor="t" anchorCtr="0"/>
          <a:lstStyle>
            <a:lvl1pPr marL="36000" indent="-36000">
              <a:buFont typeface="FiraGO Light" panose="020B0403050000020004" pitchFamily="34" charset="0"/>
              <a:buChar char="„"/>
              <a:defRPr baseline="0">
                <a:solidFill>
                  <a:srgbClr val="1A336A"/>
                </a:solidFill>
              </a:defRPr>
            </a:lvl1pPr>
          </a:lstStyle>
          <a:p>
            <a:r>
              <a:rPr lang="is-IS"/>
              <a:t>Smelltu til að breyta stíl aðaltitils</a:t>
            </a:r>
            <a:endParaRPr lang="is-I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30F3D62-0411-476F-B6C5-3BC58038E4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9922" y="5882117"/>
            <a:ext cx="4351016" cy="391683"/>
          </a:xfrm>
        </p:spPr>
        <p:txBody>
          <a:bodyPr/>
          <a:lstStyle>
            <a:lvl1pPr marL="0" indent="0">
              <a:buNone/>
              <a:defRPr sz="1400">
                <a:solidFill>
                  <a:srgbClr val="1A336A"/>
                </a:solidFill>
                <a:latin typeface="FiraGO SemiBold" panose="020B0603050000020004" pitchFamily="34" charset="0"/>
                <a:cs typeface="FiraGO SemiBold" panose="020B0603050000020004" pitchFamily="34" charset="0"/>
              </a:defRPr>
            </a:lvl1pPr>
            <a:lvl2pPr marL="2880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add author</a:t>
            </a:r>
          </a:p>
        </p:txBody>
      </p:sp>
      <p:sp>
        <p:nvSpPr>
          <p:cNvPr id="15" name="Date Placeholder 3" hidden="1">
            <a:extLst>
              <a:ext uri="{FF2B5EF4-FFF2-40B4-BE49-F238E27FC236}">
                <a16:creationId xmlns:a16="http://schemas.microsoft.com/office/drawing/2014/main" id="{EF3907D0-F890-40E0-89EB-CBA98A4BE2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5F7CBBBF-5930-4A93-AF85-F6875219C2C3}" type="datetime4">
              <a:rPr lang="is-IS" smtClean="0"/>
              <a:t>6. mars 2022</a:t>
            </a:fld>
            <a:endParaRPr lang="is-IS" dirty="0"/>
          </a:p>
        </p:txBody>
      </p:sp>
      <p:sp>
        <p:nvSpPr>
          <p:cNvPr id="16" name="Footer Placeholder 4" hidden="1">
            <a:extLst>
              <a:ext uri="{FF2B5EF4-FFF2-40B4-BE49-F238E27FC236}">
                <a16:creationId xmlns:a16="http://schemas.microsoft.com/office/drawing/2014/main" id="{69BBC473-4F0A-4464-B7C9-F31B06A33E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is-IS" dirty="0"/>
          </a:p>
        </p:txBody>
      </p:sp>
      <p:sp>
        <p:nvSpPr>
          <p:cNvPr id="17" name="Slide Number Placeholder 5" hidden="1">
            <a:extLst>
              <a:ext uri="{FF2B5EF4-FFF2-40B4-BE49-F238E27FC236}">
                <a16:creationId xmlns:a16="http://schemas.microsoft.com/office/drawing/2014/main" id="{A43907E6-70F7-4F06-BC30-6D997996D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is-IS" smtClean="0"/>
              <a:pPr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826610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C79C5CC-0CF0-4F4A-92ED-FA576F283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137" y="968400"/>
            <a:ext cx="8713297" cy="576000"/>
          </a:xfrm>
        </p:spPr>
        <p:txBody>
          <a:bodyPr anchor="t" anchorCtr="0"/>
          <a:lstStyle/>
          <a:p>
            <a:r>
              <a:rPr lang="is-IS"/>
              <a:t>Smelltu til að breyta stíl aðaltitils</a:t>
            </a:r>
            <a:endParaRPr lang="is-I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80C79AA-9757-46CF-8F46-F2780013A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9137" y="1637548"/>
            <a:ext cx="8712000" cy="364172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is-IS"/>
              <a:t>Smelltu til að breyta stíl aðalundirtitla</a:t>
            </a:r>
            <a:endParaRPr lang="is-I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91FB7398-940D-45AC-A687-F424AFEB32D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598738" y="2530475"/>
            <a:ext cx="8712200" cy="3743324"/>
          </a:xfrm>
        </p:spPr>
        <p:txBody>
          <a:bodyPr tIns="684000" anchor="ctr" anchorCtr="0"/>
          <a:lstStyle>
            <a:lvl1pPr marL="0" indent="0" algn="ctr">
              <a:buNone/>
              <a:defRPr/>
            </a:lvl1pPr>
          </a:lstStyle>
          <a:p>
            <a:r>
              <a:rPr lang="is-IS"/>
              <a:t>Smelltu á tákn til að bæta við grafi</a:t>
            </a:r>
            <a:endParaRPr lang="fi-FI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9B1B5578-2FCE-4792-9424-693505BF1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89787-F27B-4BF2-9003-625A03262C67}" type="datetime4">
              <a:rPr lang="is-IS" smtClean="0"/>
              <a:t>6. mars 2022</a:t>
            </a:fld>
            <a:endParaRPr lang="is-IS" dirty="0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177B68E2-02F1-4373-8FD7-36641A5B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C7260A43-292F-40F4-BFD2-52F63CA8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is-IS" smtClean="0"/>
              <a:pPr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442455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x1 -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C79C5CC-0CF0-4F4A-92ED-FA576F283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137" y="968400"/>
            <a:ext cx="8713297" cy="576000"/>
          </a:xfrm>
        </p:spPr>
        <p:txBody>
          <a:bodyPr anchor="t" anchorCtr="0"/>
          <a:lstStyle/>
          <a:p>
            <a:r>
              <a:rPr lang="is-IS"/>
              <a:t>Smelltu til að breyta stíl aðaltitils</a:t>
            </a:r>
            <a:endParaRPr lang="is-I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80C79AA-9757-46CF-8F46-F2780013A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9137" y="1637548"/>
            <a:ext cx="8712000" cy="364172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is-IS"/>
              <a:t>Smelltu til að breyta stíl aðalundirtitla</a:t>
            </a:r>
            <a:endParaRPr lang="is-I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91FB7398-940D-45AC-A687-F424AFEB32D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291590" y="2530475"/>
            <a:ext cx="10019348" cy="3743324"/>
          </a:xfrm>
        </p:spPr>
        <p:txBody>
          <a:bodyPr tIns="684000" anchor="ctr" anchorCtr="0"/>
          <a:lstStyle>
            <a:lvl1pPr marL="0" indent="0" algn="ctr">
              <a:buNone/>
              <a:defRPr/>
            </a:lvl1pPr>
          </a:lstStyle>
          <a:p>
            <a:r>
              <a:rPr lang="is-IS"/>
              <a:t>Smelltu á tákn til að bæta við grafi</a:t>
            </a:r>
            <a:endParaRPr lang="fi-FI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9B1B5578-2FCE-4792-9424-693505BF1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4F66-D752-453F-840A-C0AB15D4784C}" type="datetime4">
              <a:rPr lang="is-IS" smtClean="0"/>
              <a:t>6. mars 2022</a:t>
            </a:fld>
            <a:endParaRPr lang="is-IS" dirty="0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177B68E2-02F1-4373-8FD7-36641A5B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C7260A43-292F-40F4-BFD2-52F63CA8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is-IS" smtClean="0"/>
              <a:pPr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676640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C79C5CC-0CF0-4F4A-92ED-FA576F283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137" y="968400"/>
            <a:ext cx="8713297" cy="576000"/>
          </a:xfrm>
        </p:spPr>
        <p:txBody>
          <a:bodyPr anchor="t" anchorCtr="0"/>
          <a:lstStyle/>
          <a:p>
            <a:r>
              <a:rPr lang="is-IS"/>
              <a:t>Smelltu til að breyta stíl aðaltitils</a:t>
            </a:r>
            <a:endParaRPr lang="is-I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80C79AA-9757-46CF-8F46-F2780013A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9137" y="1637548"/>
            <a:ext cx="8712000" cy="364172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is-IS"/>
              <a:t>Smelltu til að breyta stíl aðalundirtitla</a:t>
            </a:r>
            <a:endParaRPr lang="is-I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91FB7398-940D-45AC-A687-F424AFEB32D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598738" y="2530475"/>
            <a:ext cx="3497262" cy="3743324"/>
          </a:xfrm>
        </p:spPr>
        <p:txBody>
          <a:bodyPr tIns="684000" anchor="ctr" anchorCtr="0"/>
          <a:lstStyle>
            <a:lvl1pPr marL="0" indent="0" algn="ctr">
              <a:buNone/>
              <a:defRPr/>
            </a:lvl1pPr>
          </a:lstStyle>
          <a:p>
            <a:r>
              <a:rPr lang="is-IS"/>
              <a:t>Smelltu á tákn til að bæta við grafi</a:t>
            </a:r>
            <a:endParaRPr lang="fi-FI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1D6D96E2-F11D-4F90-92A3-1DEED53365A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979941" y="2530475"/>
            <a:ext cx="3497262" cy="3743324"/>
          </a:xfrm>
        </p:spPr>
        <p:txBody>
          <a:bodyPr tIns="684000" anchor="ctr" anchorCtr="0"/>
          <a:lstStyle>
            <a:lvl1pPr marL="0" indent="0" algn="ctr">
              <a:buNone/>
              <a:defRPr/>
            </a:lvl1pPr>
          </a:lstStyle>
          <a:p>
            <a:r>
              <a:rPr lang="is-IS"/>
              <a:t>Smelltu á tákn til að bæta við grafi</a:t>
            </a:r>
            <a:endParaRPr lang="fi-FI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9B1B5578-2FCE-4792-9424-693505BF1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2D654-C9B7-4056-8312-23A0D765BF12}" type="datetime4">
              <a:rPr lang="is-IS" smtClean="0"/>
              <a:t>6. mars 2022</a:t>
            </a:fld>
            <a:endParaRPr lang="is-IS" dirty="0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177B68E2-02F1-4373-8FD7-36641A5B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C7260A43-292F-40F4-BFD2-52F63CA8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is-IS" smtClean="0"/>
              <a:pPr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645011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C79C5CC-0CF0-4F4A-92ED-FA576F283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137" y="968400"/>
            <a:ext cx="8713297" cy="576000"/>
          </a:xfrm>
        </p:spPr>
        <p:txBody>
          <a:bodyPr anchor="t" anchorCtr="0"/>
          <a:lstStyle/>
          <a:p>
            <a:r>
              <a:rPr lang="is-IS"/>
              <a:t>Smelltu til að breyta stíl aðaltitils</a:t>
            </a:r>
            <a:endParaRPr lang="is-I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80C79AA-9757-46CF-8F46-F2780013A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9137" y="1637548"/>
            <a:ext cx="8712000" cy="364172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is-IS"/>
              <a:t>Smelltu til að breyta stíl aðalundirtitla</a:t>
            </a:r>
            <a:endParaRPr lang="is-I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91FB7398-940D-45AC-A687-F424AFEB32D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73366" y="2530475"/>
            <a:ext cx="3302391" cy="3743324"/>
          </a:xfrm>
        </p:spPr>
        <p:txBody>
          <a:bodyPr tIns="684000" anchor="ctr" anchorCtr="0"/>
          <a:lstStyle>
            <a:lvl1pPr marL="0" indent="0" algn="ctr">
              <a:buNone/>
              <a:defRPr/>
            </a:lvl1pPr>
          </a:lstStyle>
          <a:p>
            <a:r>
              <a:rPr lang="is-IS"/>
              <a:t>Smelltu á tákn til að bæta við grafi</a:t>
            </a:r>
            <a:endParaRPr lang="fi-FI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1D6D96E2-F11D-4F90-92A3-1DEED53365A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442896" y="2530475"/>
            <a:ext cx="3301200" cy="3743324"/>
          </a:xfrm>
        </p:spPr>
        <p:txBody>
          <a:bodyPr tIns="684000" anchor="ctr" anchorCtr="0"/>
          <a:lstStyle>
            <a:lvl1pPr marL="0" indent="0" algn="ctr">
              <a:buNone/>
              <a:defRPr/>
            </a:lvl1pPr>
          </a:lstStyle>
          <a:p>
            <a:r>
              <a:rPr lang="is-IS"/>
              <a:t>Smelltu á tákn til að bæta við grafi</a:t>
            </a:r>
            <a:endParaRPr lang="fi-FI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40916792-F42F-46E5-8921-815A6BB9BEFD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011234" y="2530475"/>
            <a:ext cx="3301200" cy="3743324"/>
          </a:xfrm>
        </p:spPr>
        <p:txBody>
          <a:bodyPr tIns="684000" anchor="ctr" anchorCtr="0"/>
          <a:lstStyle>
            <a:lvl1pPr marL="0" indent="0" algn="ctr">
              <a:buNone/>
              <a:defRPr/>
            </a:lvl1pPr>
          </a:lstStyle>
          <a:p>
            <a:r>
              <a:rPr lang="is-IS"/>
              <a:t>Smelltu á tákn til að bæta við grafi</a:t>
            </a:r>
            <a:endParaRPr lang="fi-FI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9B1B5578-2FCE-4792-9424-693505BF1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B9D69-E13E-4BAD-B83A-622A7320A90C}" type="datetime4">
              <a:rPr lang="is-IS" smtClean="0"/>
              <a:t>6. mars 2022</a:t>
            </a:fld>
            <a:endParaRPr lang="is-IS" dirty="0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177B68E2-02F1-4373-8FD7-36641A5B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C7260A43-292F-40F4-BFD2-52F63CA8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is-IS" smtClean="0"/>
              <a:pPr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384862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x1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498" y="1222375"/>
            <a:ext cx="5215935" cy="943310"/>
          </a:xfrm>
        </p:spPr>
        <p:txBody>
          <a:bodyPr/>
          <a:lstStyle/>
          <a:p>
            <a:r>
              <a:rPr lang="is-IS" noProof="0"/>
              <a:t>Smelltu til að breyta stíl aðaltitils</a:t>
            </a:r>
            <a:endParaRPr lang="is-IS" noProof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0AB930C-909D-4144-A69B-4AE30C94F3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530475"/>
            <a:ext cx="5214938" cy="3743325"/>
          </a:xfrm>
        </p:spPr>
        <p:txBody>
          <a:bodyPr tIns="97200"/>
          <a:lstStyle>
            <a:lvl1pPr marL="288000" indent="-288000">
              <a:buFont typeface="FiraGO Light" panose="020B0403050000020004" pitchFamily="34" charset="0"/>
              <a:buChar char="•"/>
              <a:defRPr/>
            </a:lvl1pPr>
            <a:lvl5pPr marL="0" indent="0">
              <a:buFont typeface="Arial" panose="020B0604020202020204" pitchFamily="34" charset="0"/>
              <a:buChar char="​"/>
              <a:defRPr/>
            </a:lvl5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is-I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6AA42C1E-A97F-43E9-986F-C5928058FBF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1308951" y="1728148"/>
            <a:ext cx="3913200" cy="4545651"/>
          </a:xfrm>
        </p:spPr>
        <p:txBody>
          <a:bodyPr tIns="684000" anchor="ctr" anchorCtr="0"/>
          <a:lstStyle>
            <a:lvl1pPr marL="0" indent="0" algn="ctr">
              <a:buNone/>
              <a:defRPr/>
            </a:lvl1pPr>
          </a:lstStyle>
          <a:p>
            <a:r>
              <a:rPr lang="is-IS"/>
              <a:t>Smelltu á tákn til að bæta við grafi</a:t>
            </a:r>
            <a:endParaRPr lang="fi-FI" dirty="0"/>
          </a:p>
        </p:txBody>
      </p:sp>
      <p:sp>
        <p:nvSpPr>
          <p:cNvPr id="4" name="Date_GeneralDate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819CE-B64C-4328-B64A-41EA68AC636D}" type="datetime4">
              <a:rPr lang="is-IS" noProof="0" smtClean="0"/>
              <a:t>6. mars 2022</a:t>
            </a:fld>
            <a:endParaRPr lang="is-IS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is-IS" noProof="0" smtClean="0"/>
              <a:t>‹#›</a:t>
            </a:fld>
            <a:endParaRPr lang="is-IS" noProof="0" dirty="0"/>
          </a:p>
        </p:txBody>
      </p:sp>
    </p:spTree>
    <p:extLst>
      <p:ext uri="{BB962C8B-B14F-4D97-AF65-F5344CB8AC3E}">
        <p14:creationId xmlns:p14="http://schemas.microsoft.com/office/powerpoint/2010/main" val="556484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x1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09C17CD-27A2-4439-8FD3-EBA4DF3633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655200"/>
            <a:ext cx="12193200" cy="6202800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/>
              <a:t>Smelltu á tákn til að bæta við mynd</a:t>
            </a:r>
            <a:endParaRPr lang="is-I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0AB930C-909D-4144-A69B-4AE30C94F3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99589" y="5477923"/>
            <a:ext cx="3492411" cy="1380077"/>
          </a:xfrm>
          <a:solidFill>
            <a:schemeClr val="bg1"/>
          </a:solidFill>
        </p:spPr>
        <p:txBody>
          <a:bodyPr lIns="414000" tIns="252000" rIns="414000" bIns="252000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Char char="​"/>
              <a:defRPr sz="1600"/>
            </a:lvl1pPr>
            <a:lvl2pPr marL="288000" indent="0">
              <a:buNone/>
              <a:defRPr/>
            </a:lvl2pPr>
            <a:lvl5pPr marL="288000" indent="-288000">
              <a:buFont typeface="FiraGO Light" panose="020B0403050000020004" pitchFamily="34" charset="0"/>
              <a:buChar char="•"/>
              <a:defRPr/>
            </a:lvl5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4" name="Date_GeneralDate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99E9-F10B-4899-884D-0781F7657591}" type="datetime4">
              <a:rPr lang="is-IS" noProof="0" smtClean="0"/>
              <a:t>6. mars 2022</a:t>
            </a:fld>
            <a:endParaRPr lang="is-IS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is-IS" noProof="0" smtClean="0"/>
              <a:t>‹#›</a:t>
            </a:fld>
            <a:endParaRPr lang="is-IS" noProof="0" dirty="0"/>
          </a:p>
        </p:txBody>
      </p:sp>
    </p:spTree>
    <p:extLst>
      <p:ext uri="{BB962C8B-B14F-4D97-AF65-F5344CB8AC3E}">
        <p14:creationId xmlns:p14="http://schemas.microsoft.com/office/powerpoint/2010/main" val="32011789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- Half a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C70641A-BB09-41F8-91F2-2EA9CD30CA92}"/>
              </a:ext>
            </a:extLst>
          </p:cNvPr>
          <p:cNvSpPr/>
          <p:nvPr userDrawn="1"/>
        </p:nvSpPr>
        <p:spPr>
          <a:xfrm>
            <a:off x="0" y="0"/>
            <a:ext cx="25987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is-IS" sz="2000" noProof="0" dirty="0" err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A7D5ED-DA70-45B1-9BF7-EBDAEFCD6F51}"/>
              </a:ext>
            </a:extLst>
          </p:cNvPr>
          <p:cNvSpPr/>
          <p:nvPr userDrawn="1"/>
        </p:nvSpPr>
        <p:spPr>
          <a:xfrm>
            <a:off x="2599200" y="0"/>
            <a:ext cx="9592800" cy="44005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is-IS" sz="2000" noProof="0" dirty="0" err="1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8AFB7DE-D71C-4BBB-B791-7DFB7B5A0D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98738" y="4400551"/>
            <a:ext cx="9594462" cy="2461048"/>
          </a:xfrm>
        </p:spPr>
        <p:txBody>
          <a:bodyPr lIns="0" tIns="684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is-IS"/>
              <a:t>Smelltu á tákn til að bæta við mynd</a:t>
            </a:r>
            <a:endParaRPr lang="is-I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4115E4D-4A28-4698-9D8A-B18C85374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7929" y="1743407"/>
            <a:ext cx="7863009" cy="1388413"/>
          </a:xfrm>
        </p:spPr>
        <p:txBody>
          <a:bodyPr anchor="t" anchorCtr="0"/>
          <a:lstStyle>
            <a:lvl1pPr algn="l">
              <a:lnSpc>
                <a:spcPct val="99000"/>
              </a:lnSpc>
              <a:defRPr sz="4400">
                <a:solidFill>
                  <a:schemeClr val="bg1"/>
                </a:solidFill>
                <a:latin typeface="+mj-lt"/>
                <a:cs typeface="FiraGO SemiBold" panose="020B0603050000020004" pitchFamily="34" charset="0"/>
              </a:defRPr>
            </a:lvl1pPr>
          </a:lstStyle>
          <a:p>
            <a:r>
              <a:rPr lang="is-IS"/>
              <a:t>Smelltu til að breyta stíl aðaltitils</a:t>
            </a:r>
            <a:endParaRPr lang="is-IS" dirty="0"/>
          </a:p>
        </p:txBody>
      </p:sp>
      <p:pic>
        <p:nvPicPr>
          <p:cNvPr id="8" name="Logo name">
            <a:extLst>
              <a:ext uri="{FF2B5EF4-FFF2-40B4-BE49-F238E27FC236}">
                <a16:creationId xmlns:a16="http://schemas.microsoft.com/office/drawing/2014/main" id="{D83BCA2F-6F32-413A-84A5-65B8FBD584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34" y="3360833"/>
            <a:ext cx="4137805" cy="934799"/>
          </a:xfrm>
          <a:prstGeom prst="rect">
            <a:avLst/>
          </a:prstGeom>
        </p:spPr>
      </p:pic>
      <p:pic>
        <p:nvPicPr>
          <p:cNvPr id="11" name="Logo flag">
            <a:extLst>
              <a:ext uri="{FF2B5EF4-FFF2-40B4-BE49-F238E27FC236}">
                <a16:creationId xmlns:a16="http://schemas.microsoft.com/office/drawing/2014/main" id="{20A49DF2-806E-47A3-A00B-B83639235E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77" y="1550694"/>
            <a:ext cx="998081" cy="1066285"/>
          </a:xfrm>
          <a:prstGeom prst="rect">
            <a:avLst/>
          </a:prstGeom>
        </p:spPr>
      </p:pic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3447929" y="570729"/>
            <a:ext cx="2401755" cy="1800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FiraGO SemiBold" panose="020B0603050000020004" pitchFamily="34" charset="0"/>
                <a:cs typeface="FiraGO SemiBold" panose="020B0603050000020004" pitchFamily="34" charset="0"/>
              </a:defRPr>
            </a:lvl1pPr>
          </a:lstStyle>
          <a:p>
            <a:fld id="{E951E81D-BD65-4083-852D-35A8A830A57F}" type="datetime4">
              <a:rPr lang="is-IS" smtClean="0"/>
              <a:t>6. mars 2022</a:t>
            </a:fld>
            <a:endParaRPr lang="is-IS" dirty="0"/>
          </a:p>
        </p:txBody>
      </p:sp>
      <p:sp>
        <p:nvSpPr>
          <p:cNvPr id="13" name="Footer Placeholder 4" hidden="1">
            <a:extLst>
              <a:ext uri="{FF2B5EF4-FFF2-40B4-BE49-F238E27FC236}">
                <a16:creationId xmlns:a16="http://schemas.microsoft.com/office/drawing/2014/main" id="{A227F542-272B-433B-A435-55C909D13A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is-IS" dirty="0"/>
          </a:p>
        </p:txBody>
      </p:sp>
      <p:sp>
        <p:nvSpPr>
          <p:cNvPr id="14" name="Slide Number Placeholder 5" hidden="1">
            <a:extLst>
              <a:ext uri="{FF2B5EF4-FFF2-40B4-BE49-F238E27FC236}">
                <a16:creationId xmlns:a16="http://schemas.microsoft.com/office/drawing/2014/main" id="{B717375C-2341-4477-82B8-20197C1B1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is-IS" smtClean="0"/>
              <a:pPr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134783613"/>
      </p:ext>
    </p:extLst>
  </p:cSld>
  <p:clrMapOvr>
    <a:masterClrMapping/>
  </p:clrMapOvr>
  <p:hf sldNum="0"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x2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09C17CD-27A2-4439-8FD3-EBA4DF3633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655200"/>
            <a:ext cx="6096000" cy="6202800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/>
              <a:t>Smelltu á tákn til að bæta við mynd</a:t>
            </a:r>
            <a:endParaRPr lang="is-I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03CFB05-A6BD-4B48-AD36-4324981853D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096000" y="655200"/>
            <a:ext cx="6096000" cy="6202800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/>
              <a:t>Smelltu á tákn til að bæta við mynd</a:t>
            </a:r>
            <a:endParaRPr lang="is-I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0AB930C-909D-4144-A69B-4AE30C94F3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99589" y="5476808"/>
            <a:ext cx="3492411" cy="1380077"/>
          </a:xfrm>
          <a:solidFill>
            <a:schemeClr val="bg1"/>
          </a:solidFill>
        </p:spPr>
        <p:txBody>
          <a:bodyPr lIns="414000" tIns="252000" rIns="414000" bIns="252000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Char char="​"/>
              <a:defRPr sz="1600"/>
            </a:lvl1pPr>
            <a:lvl2pPr marL="288000" indent="0">
              <a:buNone/>
              <a:defRPr/>
            </a:lvl2pPr>
            <a:lvl5pPr marL="288000" indent="-288000">
              <a:buFont typeface="FiraGO Light" panose="020B0403050000020004" pitchFamily="34" charset="0"/>
              <a:buChar char="•"/>
              <a:defRPr/>
            </a:lvl5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83760B1-64C9-4CB5-B15A-E95AD53A88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03589" y="5477923"/>
            <a:ext cx="3492411" cy="1380077"/>
          </a:xfrm>
          <a:solidFill>
            <a:schemeClr val="bg1"/>
          </a:solidFill>
        </p:spPr>
        <p:txBody>
          <a:bodyPr lIns="414000" tIns="252000" rIns="414000" bIns="252000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Char char="​"/>
              <a:defRPr sz="1600"/>
            </a:lvl1pPr>
            <a:lvl2pPr marL="288000" indent="0">
              <a:buNone/>
              <a:defRPr/>
            </a:lvl2pPr>
            <a:lvl5pPr marL="288000" indent="-288000">
              <a:buFont typeface="FiraGO Light" panose="020B0403050000020004" pitchFamily="34" charset="0"/>
              <a:buChar char="•"/>
              <a:defRPr/>
            </a:lvl5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4" name="Date_GeneralDate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D7D3A-59CF-4E70-ADB0-E9B64FDA5EFB}" type="datetime4">
              <a:rPr lang="is-IS" noProof="0" smtClean="0"/>
              <a:t>6. mars 2022</a:t>
            </a:fld>
            <a:endParaRPr lang="is-IS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is-IS" noProof="0" smtClean="0"/>
              <a:t>‹#›</a:t>
            </a:fld>
            <a:endParaRPr lang="is-IS" noProof="0" dirty="0"/>
          </a:p>
        </p:txBody>
      </p:sp>
    </p:spTree>
    <p:extLst>
      <p:ext uri="{BB962C8B-B14F-4D97-AF65-F5344CB8AC3E}">
        <p14:creationId xmlns:p14="http://schemas.microsoft.com/office/powerpoint/2010/main" val="1587123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39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x1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09C17CD-27A2-4439-8FD3-EBA4DF3633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598738" y="1965960"/>
            <a:ext cx="9590862" cy="4892040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/>
              <a:t>Smelltu á tákn til að bæta við mynd</a:t>
            </a:r>
            <a:endParaRPr lang="is-I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B90DD5-5D14-4EC8-B345-1D7F9D83E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137" y="968400"/>
            <a:ext cx="8713297" cy="576573"/>
          </a:xfrm>
        </p:spPr>
        <p:txBody>
          <a:bodyPr anchor="t" anchorCtr="0"/>
          <a:lstStyle/>
          <a:p>
            <a:r>
              <a:rPr lang="is-IS"/>
              <a:t>Smelltu til að breyta stíl aðaltitils</a:t>
            </a:r>
            <a:endParaRPr lang="is-IS" dirty="0"/>
          </a:p>
        </p:txBody>
      </p:sp>
      <p:sp>
        <p:nvSpPr>
          <p:cNvPr id="4" name="Date_GeneralDate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4CF47-AC00-408C-9491-F97C1EECD8A8}" type="datetime4">
              <a:rPr lang="is-IS" noProof="0" smtClean="0"/>
              <a:t>6. mars 2022</a:t>
            </a:fld>
            <a:endParaRPr lang="is-IS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is-IS" noProof="0" smtClean="0"/>
              <a:t>‹#›</a:t>
            </a:fld>
            <a:endParaRPr lang="is-IS" noProof="0" dirty="0"/>
          </a:p>
        </p:txBody>
      </p:sp>
    </p:spTree>
    <p:extLst>
      <p:ext uri="{BB962C8B-B14F-4D97-AF65-F5344CB8AC3E}">
        <p14:creationId xmlns:p14="http://schemas.microsoft.com/office/powerpoint/2010/main" val="3799036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x3 -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A09C17CD-27A2-4439-8FD3-EBA4DF3633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2400" y="2530234"/>
            <a:ext cx="4060050" cy="4327525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/>
              <a:t>Smelltu á tákn til að bæta við mynd</a:t>
            </a:r>
            <a:endParaRPr lang="is-I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84A08CE-8718-40A7-AB1B-6D24412DD25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057650" y="2530234"/>
            <a:ext cx="4074300" cy="4327525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/>
              <a:t>Smelltu á tákn til að bæta við mynd</a:t>
            </a:r>
            <a:endParaRPr lang="is-IS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61A27CA-2C68-40F9-830B-3877FD03F6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8131950" y="2530234"/>
            <a:ext cx="4060050" cy="4327525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/>
              <a:t>Smelltu á tákn til að bæta við mynd</a:t>
            </a:r>
            <a:endParaRPr lang="is-I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B90DD5-5D14-4EC8-B345-1D7F9D83E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137" y="968400"/>
            <a:ext cx="8713297" cy="576573"/>
          </a:xfrm>
        </p:spPr>
        <p:txBody>
          <a:bodyPr anchor="t" anchorCtr="0"/>
          <a:lstStyle/>
          <a:p>
            <a:r>
              <a:rPr lang="is-IS"/>
              <a:t>Smelltu til að breyta stíl aðaltitils</a:t>
            </a:r>
            <a:endParaRPr lang="is-I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65132B1-AB41-4B4C-B64F-258D0C4158F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599137" y="1637548"/>
            <a:ext cx="8712000" cy="364172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is-IS"/>
              <a:t>Smelltu til að breyta stíl aðalundirtitla</a:t>
            </a:r>
            <a:endParaRPr lang="is-IS" dirty="0"/>
          </a:p>
        </p:txBody>
      </p:sp>
      <p:sp>
        <p:nvSpPr>
          <p:cNvPr id="4" name="Date_GeneralDate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B204E-E328-43A4-BF76-77AAFFF8D4B1}" type="datetime4">
              <a:rPr lang="is-IS" noProof="0" smtClean="0"/>
              <a:t>6. mars 2022</a:t>
            </a:fld>
            <a:endParaRPr lang="is-IS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is-IS" noProof="0" smtClean="0"/>
              <a:t>‹#›</a:t>
            </a:fld>
            <a:endParaRPr lang="is-IS" noProof="0" dirty="0"/>
          </a:p>
        </p:txBody>
      </p:sp>
    </p:spTree>
    <p:extLst>
      <p:ext uri="{BB962C8B-B14F-4D97-AF65-F5344CB8AC3E}">
        <p14:creationId xmlns:p14="http://schemas.microsoft.com/office/powerpoint/2010/main" val="3658968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ðeins 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  <a:endParaRPr lang="is-IS" dirty="0"/>
          </a:p>
        </p:txBody>
      </p:sp>
      <p:sp>
        <p:nvSpPr>
          <p:cNvPr id="3" name="Date_GeneralDate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FB7F9-C8DC-4F08-99B5-12D058A96FCB}" type="datetime4">
              <a:rPr lang="is-IS" smtClean="0"/>
              <a:t>6. mars 2022</a:t>
            </a:fld>
            <a:endParaRPr lang="is-IS" dirty="0"/>
          </a:p>
        </p:txBody>
      </p:sp>
      <p:sp>
        <p:nvSpPr>
          <p:cNvPr id="4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is-IS" smtClean="0"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GeneralDate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CBB93-3389-4EC2-B42F-757D49D64C53}" type="datetime4">
              <a:rPr lang="is-IS" smtClean="0"/>
              <a:t>6. mars 2022</a:t>
            </a:fld>
            <a:endParaRPr lang="is-IS" dirty="0"/>
          </a:p>
        </p:txBody>
      </p:sp>
      <p:sp>
        <p:nvSpPr>
          <p:cNvPr id="3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is-IS" smtClean="0"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ader"/>
          <p:cNvSpPr txBox="1"/>
          <p:nvPr userDrawn="1"/>
        </p:nvSpPr>
        <p:spPr>
          <a:xfrm>
            <a:off x="2598738" y="1017858"/>
            <a:ext cx="9050335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kumimoji="0" lang="is-I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User guide – delete before use</a:t>
            </a:r>
            <a:endParaRPr lang="is-IS" sz="1800" dirty="0"/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2598738" y="2215976"/>
            <a:ext cx="2160798" cy="370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is-IS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text</a:t>
            </a:r>
            <a:r>
              <a:rPr lang="is-IS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styles</a:t>
            </a:r>
            <a:endParaRPr lang="is-IS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is-I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</a:t>
            </a:r>
            <a:r>
              <a:rPr lang="is-IS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jump through </a:t>
            </a:r>
            <a:br>
              <a:rPr lang="is-IS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levels. Click </a:t>
            </a:r>
            <a:r>
              <a:rPr lang="is-IS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is-IS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then </a:t>
            </a:r>
            <a:r>
              <a:rPr lang="is-IS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is-IS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is-IS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back in levels use </a:t>
            </a:r>
            <a:r>
              <a:rPr lang="is-IS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SHIFT-TAB</a:t>
            </a:r>
            <a:endParaRPr lang="is-IS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is-IS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Alternatively, </a:t>
            </a:r>
            <a:r>
              <a:rPr lang="is-IS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is-IS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br>
              <a:rPr lang="is-IS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</a:t>
            </a:r>
            <a:r>
              <a:rPr lang="is-IS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is-IS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Insert a New Slide</a:t>
            </a:r>
            <a:endParaRPr lang="is-IS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is-I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is-IS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is-I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endParaRPr lang="is-IS" altLang="da-DK" sz="900" b="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is-I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is-IS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is-IS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 </a:t>
            </a:r>
            <a:r>
              <a:rPr lang="is-IS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</a:t>
            </a:r>
            <a:br>
              <a:rPr lang="is-IS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is-IS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Change Slide Layout</a:t>
            </a:r>
            <a:endParaRPr lang="is-IS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is-IS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1. </a:t>
            </a:r>
            <a:r>
              <a:rPr lang="is-IS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Click on the arrow next to </a:t>
            </a:r>
            <a:r>
              <a:rPr lang="is-IS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Layout</a:t>
            </a:r>
            <a:br>
              <a:rPr lang="is-IS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is-IS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 view a dropdown menu of possible slide layouts</a:t>
            </a:r>
            <a:endParaRPr lang="is-IS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Font typeface="+mj-lt"/>
              <a:buNone/>
            </a:pPr>
            <a:r>
              <a:rPr lang="is-IS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2. </a:t>
            </a:r>
            <a:r>
              <a:rPr lang="is-IS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Click on the layout you prefer and it will be applied to the new slide</a:t>
            </a:r>
            <a:endParaRPr lang="is-IS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is-IS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is-IS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6201564" y="2215976"/>
            <a:ext cx="2160798" cy="395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is-IS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slides with picture placeholder, </a:t>
            </a:r>
            <a:b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icon and choose </a:t>
            </a:r>
            <a:r>
              <a:rPr lang="is-I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is-IS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is-I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is-I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change size or </a:t>
            </a:r>
            <a:b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is-I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scale the picture, </a:t>
            </a:r>
            <a:b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is-I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 down while </a:t>
            </a:r>
            <a:b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dragging the corners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is-I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</a:t>
            </a: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delete the picture and </a:t>
            </a:r>
            <a:b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a new one, the picture may </a:t>
            </a:r>
            <a:b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 in front of the text or graphic.</a:t>
            </a:r>
            <a:b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select the picture, </a:t>
            </a:r>
            <a:b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right-click and choose </a:t>
            </a:r>
            <a:r>
              <a:rPr lang="is-I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to Back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is-IS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is-I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is-IS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</a:t>
            </a:r>
            <a:r>
              <a:rPr lang="is-I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endParaRPr lang="is-IS" altLang="da-DK" sz="900" b="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is-I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is-IS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</a:t>
            </a:r>
            <a:r>
              <a:rPr lang="is-IS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</a:t>
            </a:r>
            <a:r>
              <a:rPr lang="is-IS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to reset position, size</a:t>
            </a:r>
            <a:r>
              <a:rPr lang="is-IS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formatting of the </a:t>
            </a:r>
            <a:br>
              <a:rPr lang="is-IS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placeholders to their default settings</a:t>
            </a:r>
            <a:endParaRPr lang="is-IS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is-IS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9491451" y="2215976"/>
            <a:ext cx="2160798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is-IS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slide number, </a:t>
            </a:r>
            <a:br>
              <a:rPr lang="is-IS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at the very end, so you get </a:t>
            </a:r>
            <a:b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corrections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is-I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is-I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</a:t>
            </a: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is-I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is-I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 </a:t>
            </a: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is-I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is-I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is-I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</a:t>
            </a:r>
            <a:b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used on one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is-IS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view drawing 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is-I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is-I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tab, set </a:t>
            </a:r>
            <a:b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 mark next to </a:t>
            </a:r>
            <a:r>
              <a:rPr lang="is-I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  <a:endParaRPr lang="is-IS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is-IS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Alt + F9 </a:t>
            </a: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quick </a:t>
            </a:r>
            <a:b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viewing of guides</a:t>
            </a:r>
          </a:p>
        </p:txBody>
      </p:sp>
      <p:pic>
        <p:nvPicPr>
          <p:cNvPr id="28" name="1 Increase decreas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9535" y="3069259"/>
            <a:ext cx="549328" cy="285228"/>
          </a:xfrm>
          <a:prstGeom prst="rect">
            <a:avLst/>
          </a:prstGeom>
        </p:spPr>
      </p:pic>
      <p:pic>
        <p:nvPicPr>
          <p:cNvPr id="13" name="2 New pictur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2929" y="3904321"/>
            <a:ext cx="324764" cy="578237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4788919" y="4797011"/>
            <a:ext cx="593368" cy="192211"/>
          </a:xfrm>
          <a:prstGeom prst="rect">
            <a:avLst/>
          </a:prstGeom>
        </p:spPr>
      </p:pic>
      <p:pic>
        <p:nvPicPr>
          <p:cNvPr id="19" name="4 Reset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9418" y="5304023"/>
            <a:ext cx="492452" cy="200416"/>
          </a:xfrm>
          <a:prstGeom prst="rect">
            <a:avLst/>
          </a:prstGeom>
        </p:spPr>
      </p:pic>
      <p:pic>
        <p:nvPicPr>
          <p:cNvPr id="5" name="5 Insert picture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128786" y="2424677"/>
            <a:ext cx="262151" cy="256054"/>
          </a:xfrm>
          <a:prstGeom prst="rect">
            <a:avLst/>
          </a:prstGeom>
        </p:spPr>
      </p:pic>
      <p:pic>
        <p:nvPicPr>
          <p:cNvPr id="23" name="6 Crop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109418" y="3095145"/>
            <a:ext cx="337400" cy="321707"/>
          </a:xfrm>
          <a:prstGeom prst="rect">
            <a:avLst/>
          </a:prstGeom>
        </p:spPr>
      </p:pic>
      <p:pic>
        <p:nvPicPr>
          <p:cNvPr id="2" name="7 Scale picture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087123" y="3642449"/>
            <a:ext cx="359695" cy="335309"/>
          </a:xfrm>
          <a:prstGeom prst="rect">
            <a:avLst/>
          </a:prstGeom>
        </p:spPr>
      </p:pic>
      <p:sp>
        <p:nvSpPr>
          <p:cNvPr id="14" name="Date Placeholder 2" hidden="1">
            <a:extLst>
              <a:ext uri="{FF2B5EF4-FFF2-40B4-BE49-F238E27FC236}">
                <a16:creationId xmlns:a16="http://schemas.microsoft.com/office/drawing/2014/main" id="{4FABB5EE-DADE-4DEB-99FB-5F846F763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9155A718-6670-48D8-A0FA-B6D1CA884E17}" type="datetime4">
              <a:rPr lang="is-IS" smtClean="0"/>
              <a:t>6. mars 2022</a:t>
            </a:fld>
            <a:endParaRPr lang="is-IS" dirty="0"/>
          </a:p>
        </p:txBody>
      </p:sp>
      <p:sp>
        <p:nvSpPr>
          <p:cNvPr id="15" name="Footer Placeholder 3" hidden="1">
            <a:extLst>
              <a:ext uri="{FF2B5EF4-FFF2-40B4-BE49-F238E27FC236}">
                <a16:creationId xmlns:a16="http://schemas.microsoft.com/office/drawing/2014/main" id="{73B2FCFD-BB77-46D1-8B32-A224A0642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is-IS" dirty="0"/>
          </a:p>
        </p:txBody>
      </p:sp>
      <p:sp>
        <p:nvSpPr>
          <p:cNvPr id="17" name="Slide Number Placeholder 4" hidden="1">
            <a:extLst>
              <a:ext uri="{FF2B5EF4-FFF2-40B4-BE49-F238E27FC236}">
                <a16:creationId xmlns:a16="http://schemas.microsoft.com/office/drawing/2014/main" id="{77E5F1D1-4FAE-4B8A-8B0B-8488E02BB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876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is-IS" smtClean="0"/>
              <a:pPr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6441196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ö efnisatrið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9416EB6C-8B7F-4666-8155-BB6303C24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1111EE5E-93A3-47EA-BFDE-10D6F43B07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Staðgengill efnis 3">
            <a:extLst>
              <a:ext uri="{FF2B5EF4-FFF2-40B4-BE49-F238E27FC236}">
                <a16:creationId xmlns:a16="http://schemas.microsoft.com/office/drawing/2014/main" id="{2DFFE190-D133-4589-98D5-4FCF77887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E04454A6-875A-4034-8436-73F2CD79B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3AB9-811D-4B7E-8481-A73C884058EC}" type="datetimeFigureOut">
              <a:rPr lang="is-IS" smtClean="0"/>
              <a:t>6.3.2022</a:t>
            </a:fld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FFDC08F9-A1CD-4EFB-A02A-93BC707EB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3ED0B404-CBA7-49B1-A7D4-EE86B5338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53CE-A621-4A47-AE94-37B34C599B5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8782088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Meginmá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00D16-4F59-1D48-9C0C-48E4122C7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20" y="469232"/>
            <a:ext cx="9725915" cy="740193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4B3EC-9C38-6A47-B7F1-3E11D1992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619" y="1401097"/>
            <a:ext cx="9725915" cy="4987671"/>
          </a:xfrm>
        </p:spPr>
        <p:txBody>
          <a:bodyPr>
            <a:normAutofit/>
          </a:bodyPr>
          <a:lstStyle>
            <a:lvl1pPr>
              <a:defRPr sz="1800" b="0" i="0">
                <a:latin typeface="Jost Medium" pitchFamily="2" charset="77"/>
                <a:ea typeface="Jost Medium" pitchFamily="2" charset="77"/>
              </a:defRPr>
            </a:lvl1pPr>
            <a:lvl2pPr>
              <a:defRPr sz="1800" b="0" i="0">
                <a:latin typeface="Jost Medium" pitchFamily="2" charset="77"/>
                <a:ea typeface="Jost Medium" pitchFamily="2" charset="77"/>
              </a:defRPr>
            </a:lvl2pPr>
            <a:lvl3pPr>
              <a:defRPr sz="1800" b="0" i="0">
                <a:latin typeface="Jost Medium" pitchFamily="2" charset="77"/>
                <a:ea typeface="Jost Medium" pitchFamily="2" charset="77"/>
              </a:defRPr>
            </a:lvl3pPr>
            <a:lvl4pPr>
              <a:defRPr sz="1800" b="0" i="0">
                <a:latin typeface="Jost Medium" pitchFamily="2" charset="77"/>
                <a:ea typeface="Jost Medium" pitchFamily="2" charset="77"/>
              </a:defRPr>
            </a:lvl4pPr>
            <a:lvl5pPr>
              <a:defRPr sz="1800" b="0" i="0">
                <a:latin typeface="Jost Medium" pitchFamily="2" charset="77"/>
                <a:ea typeface="Jost Medium" pitchFamily="2" charset="77"/>
              </a:defRPr>
            </a:lvl5pPr>
            <a:lvl6pPr>
              <a:defRPr b="0" i="0">
                <a:latin typeface="Jost Medium" pitchFamily="2" charset="77"/>
                <a:ea typeface="Jost Medium" pitchFamily="2" charset="77"/>
              </a:defRPr>
            </a:lvl6pPr>
            <a:lvl7pPr>
              <a:defRPr b="0" i="0">
                <a:latin typeface="Jost Medium" pitchFamily="2" charset="77"/>
                <a:ea typeface="Jost Medium" pitchFamily="2" charset="77"/>
              </a:defRPr>
            </a:lvl7pPr>
            <a:lvl8pPr>
              <a:defRPr b="0" i="0">
                <a:latin typeface="Jost Medium" pitchFamily="2" charset="77"/>
                <a:ea typeface="Jost Medium" pitchFamily="2" charset="77"/>
              </a:defRPr>
            </a:lvl8pPr>
            <a:lvl9pPr>
              <a:defRPr b="0" i="0">
                <a:latin typeface="Jost Medium" pitchFamily="2" charset="77"/>
                <a:ea typeface="Jost Medium" pitchFamily="2" charset="77"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01610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Mynd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rgbClr val="025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is-IS" dirty="0"/>
              <a:t>Smelltu til að breyta stíl aðaltitils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/>
              <a:t>Smelltu á tákn til að bæta við mynd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s-IS"/>
              <a:t>Breyta stílum aðaltexta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669778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 - Half a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C70641A-BB09-41F8-91F2-2EA9CD30CA92}"/>
              </a:ext>
            </a:extLst>
          </p:cNvPr>
          <p:cNvSpPr/>
          <p:nvPr userDrawn="1"/>
        </p:nvSpPr>
        <p:spPr>
          <a:xfrm>
            <a:off x="0" y="0"/>
            <a:ext cx="25987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is-IS" sz="2000" noProof="0" dirty="0" err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A7D5ED-DA70-45B1-9BF7-EBDAEFCD6F51}"/>
              </a:ext>
            </a:extLst>
          </p:cNvPr>
          <p:cNvSpPr/>
          <p:nvPr userDrawn="1"/>
        </p:nvSpPr>
        <p:spPr>
          <a:xfrm>
            <a:off x="2599200" y="0"/>
            <a:ext cx="9592800" cy="44005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is-IS" sz="2000" noProof="0" dirty="0" err="1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8AFB7DE-D71C-4BBB-B791-7DFB7B5A0D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98738" y="4400551"/>
            <a:ext cx="9594462" cy="2461048"/>
          </a:xfrm>
        </p:spPr>
        <p:txBody>
          <a:bodyPr lIns="0" tIns="684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is-IS"/>
              <a:t>Smelltu á tákn til að bæta við mynd</a:t>
            </a:r>
            <a:endParaRPr lang="is-I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4115E4D-4A28-4698-9D8A-B18C85374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7929" y="1743407"/>
            <a:ext cx="7863009" cy="1388413"/>
          </a:xfrm>
        </p:spPr>
        <p:txBody>
          <a:bodyPr anchor="t" anchorCtr="0"/>
          <a:lstStyle>
            <a:lvl1pPr algn="l">
              <a:lnSpc>
                <a:spcPct val="99000"/>
              </a:lnSpc>
              <a:defRPr sz="4400">
                <a:solidFill>
                  <a:schemeClr val="bg1"/>
                </a:solidFill>
                <a:latin typeface="+mj-lt"/>
                <a:cs typeface="FiraGO SemiBold" panose="020B0603050000020004" pitchFamily="34" charset="0"/>
              </a:defRPr>
            </a:lvl1pPr>
          </a:lstStyle>
          <a:p>
            <a:r>
              <a:rPr lang="is-IS"/>
              <a:t>Smelltu til að breyta stíl aðaltitils</a:t>
            </a:r>
            <a:endParaRPr lang="is-IS" dirty="0"/>
          </a:p>
        </p:txBody>
      </p:sp>
      <p:pic>
        <p:nvPicPr>
          <p:cNvPr id="8" name="Logo name">
            <a:extLst>
              <a:ext uri="{FF2B5EF4-FFF2-40B4-BE49-F238E27FC236}">
                <a16:creationId xmlns:a16="http://schemas.microsoft.com/office/drawing/2014/main" id="{D83BCA2F-6F32-413A-84A5-65B8FBD584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34" y="3360833"/>
            <a:ext cx="4137805" cy="934799"/>
          </a:xfrm>
          <a:prstGeom prst="rect">
            <a:avLst/>
          </a:prstGeom>
        </p:spPr>
      </p:pic>
      <p:pic>
        <p:nvPicPr>
          <p:cNvPr id="11" name="Logo flag">
            <a:extLst>
              <a:ext uri="{FF2B5EF4-FFF2-40B4-BE49-F238E27FC236}">
                <a16:creationId xmlns:a16="http://schemas.microsoft.com/office/drawing/2014/main" id="{20A49DF2-806E-47A3-A00B-B83639235E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77" y="1550694"/>
            <a:ext cx="998081" cy="1066285"/>
          </a:xfrm>
          <a:prstGeom prst="rect">
            <a:avLst/>
          </a:prstGeom>
        </p:spPr>
      </p:pic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3447929" y="570729"/>
            <a:ext cx="2401755" cy="1800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FiraGO SemiBold" panose="020B0603050000020004" pitchFamily="34" charset="0"/>
                <a:cs typeface="FiraGO SemiBold" panose="020B0603050000020004" pitchFamily="34" charset="0"/>
              </a:defRPr>
            </a:lvl1pPr>
          </a:lstStyle>
          <a:p>
            <a:fld id="{E951E81D-BD65-4083-852D-35A8A830A57F}" type="datetime4">
              <a:rPr lang="is-IS" smtClean="0"/>
              <a:t>6. mars 2022</a:t>
            </a:fld>
            <a:endParaRPr lang="is-IS" dirty="0"/>
          </a:p>
        </p:txBody>
      </p:sp>
      <p:sp>
        <p:nvSpPr>
          <p:cNvPr id="13" name="Footer Placeholder 4" hidden="1">
            <a:extLst>
              <a:ext uri="{FF2B5EF4-FFF2-40B4-BE49-F238E27FC236}">
                <a16:creationId xmlns:a16="http://schemas.microsoft.com/office/drawing/2014/main" id="{A227F542-272B-433B-A435-55C909D13A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is-IS" dirty="0"/>
          </a:p>
        </p:txBody>
      </p:sp>
      <p:sp>
        <p:nvSpPr>
          <p:cNvPr id="14" name="Slide Number Placeholder 5" hidden="1">
            <a:extLst>
              <a:ext uri="{FF2B5EF4-FFF2-40B4-BE49-F238E27FC236}">
                <a16:creationId xmlns:a16="http://schemas.microsoft.com/office/drawing/2014/main" id="{B717375C-2341-4477-82B8-20197C1B1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is-IS" smtClean="0"/>
              <a:pPr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55784173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C70641A-BB09-41F8-91F2-2EA9CD30CA9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is-IS" sz="2000" noProof="0" dirty="0" err="1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F6AEE2FE-121C-45D0-85D7-9833CF67AA8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8738" y="-1"/>
            <a:ext cx="9594462" cy="6861600"/>
          </a:xfrm>
          <a:solidFill>
            <a:schemeClr val="bg1">
              <a:lumMod val="85000"/>
            </a:schemeClr>
          </a:solidFill>
        </p:spPr>
        <p:txBody>
          <a:bodyPr lIns="144000" tIns="108000"/>
          <a:lstStyle>
            <a:lvl1pPr marL="0" indent="0" algn="l">
              <a:buNone/>
              <a:defRPr sz="1600"/>
            </a:lvl1pPr>
          </a:lstStyle>
          <a:p>
            <a:r>
              <a:rPr lang="is-IS" dirty="0"/>
              <a:t>Click here and insert dark picture using the Insert tab, Pictures</a:t>
            </a:r>
          </a:p>
          <a:p>
            <a:endParaRPr lang="is-I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4115E4D-4A28-4698-9D8A-B18C85374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7929" y="1743406"/>
            <a:ext cx="7863009" cy="3290400"/>
          </a:xfrm>
        </p:spPr>
        <p:txBody>
          <a:bodyPr anchor="t" anchorCtr="0"/>
          <a:lstStyle>
            <a:lvl1pPr algn="l">
              <a:lnSpc>
                <a:spcPct val="99000"/>
              </a:lnSpc>
              <a:defRPr sz="4400">
                <a:solidFill>
                  <a:schemeClr val="bg1"/>
                </a:solidFill>
                <a:latin typeface="+mj-lt"/>
                <a:cs typeface="FiraGO SemiBold" panose="020B0603050000020004" pitchFamily="34" charset="0"/>
              </a:defRPr>
            </a:lvl1pPr>
          </a:lstStyle>
          <a:p>
            <a:r>
              <a:rPr lang="is-IS"/>
              <a:t>Smelltu til að breyta stíl aðaltitils</a:t>
            </a:r>
            <a:endParaRPr lang="is-IS" dirty="0"/>
          </a:p>
        </p:txBody>
      </p:sp>
      <p:pic>
        <p:nvPicPr>
          <p:cNvPr id="11" name="Logo flag">
            <a:extLst>
              <a:ext uri="{FF2B5EF4-FFF2-40B4-BE49-F238E27FC236}">
                <a16:creationId xmlns:a16="http://schemas.microsoft.com/office/drawing/2014/main" id="{20A49DF2-806E-47A3-A00B-B83639235E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77" y="1550694"/>
            <a:ext cx="998081" cy="1066285"/>
          </a:xfrm>
          <a:prstGeom prst="rect">
            <a:avLst/>
          </a:prstGeom>
        </p:spPr>
      </p:pic>
      <p:sp>
        <p:nvSpPr>
          <p:cNvPr id="20" name="Logo Placeholder name">
            <a:extLst>
              <a:ext uri="{FF2B5EF4-FFF2-40B4-BE49-F238E27FC236}">
                <a16:creationId xmlns:a16="http://schemas.microsoft.com/office/drawing/2014/main" id="{2B63A97B-3CF7-4169-B7CC-74CB4DC834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6233" y="5654212"/>
            <a:ext cx="4136400" cy="93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is-IS" noProof="0" dirty="0"/>
              <a:t>.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3447929" y="570729"/>
            <a:ext cx="2401755" cy="1800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FiraGO SemiBold" panose="020B0603050000020004" pitchFamily="34" charset="0"/>
                <a:cs typeface="FiraGO SemiBold" panose="020B0603050000020004" pitchFamily="34" charset="0"/>
              </a:defRPr>
            </a:lvl1pPr>
          </a:lstStyle>
          <a:p>
            <a:fld id="{A050DA9A-5E13-41DC-8BA8-80977E1FA470}" type="datetime4">
              <a:rPr lang="is-IS" smtClean="0"/>
              <a:t>6. mars 2022</a:t>
            </a:fld>
            <a:endParaRPr lang="is-IS" dirty="0"/>
          </a:p>
        </p:txBody>
      </p:sp>
      <p:sp>
        <p:nvSpPr>
          <p:cNvPr id="13" name="Footer Placeholder 4" hidden="1">
            <a:extLst>
              <a:ext uri="{FF2B5EF4-FFF2-40B4-BE49-F238E27FC236}">
                <a16:creationId xmlns:a16="http://schemas.microsoft.com/office/drawing/2014/main" id="{A227F542-272B-433B-A435-55C909D13A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is-IS" dirty="0"/>
          </a:p>
        </p:txBody>
      </p:sp>
      <p:sp>
        <p:nvSpPr>
          <p:cNvPr id="14" name="Slide Number Placeholder 5" hidden="1">
            <a:extLst>
              <a:ext uri="{FF2B5EF4-FFF2-40B4-BE49-F238E27FC236}">
                <a16:creationId xmlns:a16="http://schemas.microsoft.com/office/drawing/2014/main" id="{B717375C-2341-4477-82B8-20197C1B1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is-IS" smtClean="0"/>
              <a:pPr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370861472"/>
      </p:ext>
    </p:extLst>
  </p:cSld>
  <p:clrMapOvr>
    <a:masterClrMapping/>
  </p:clrMapOvr>
  <p:hf sldNum="0" hdr="0" ft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  <a:endParaRPr lang="is-I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C654881-B22C-4073-B3A7-F77EFE25A1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98738" y="2959200"/>
            <a:ext cx="8712200" cy="3312000"/>
          </a:xfrm>
        </p:spPr>
        <p:txBody>
          <a:bodyPr numCol="2" spcCol="324000"/>
          <a:lstStyle>
            <a:lvl1pPr marL="0" indent="0">
              <a:buFont typeface="Arial" panose="020B0604020202020204" pitchFamily="34" charset="0"/>
              <a:buChar char="​"/>
              <a:defRPr/>
            </a:lvl1pPr>
            <a:lvl5pPr marL="288000" indent="-288000">
              <a:buFont typeface="FiraGO Light" panose="020B0403050000020004" pitchFamily="34" charset="0"/>
              <a:buChar char="•"/>
              <a:defRPr/>
            </a:lvl5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is-IS" dirty="0"/>
          </a:p>
        </p:txBody>
      </p:sp>
      <p:sp>
        <p:nvSpPr>
          <p:cNvPr id="5" name="Date_GeneralDate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F8E4-414B-4C03-9950-64A563F49134}" type="datetime4">
              <a:rPr lang="is-IS" smtClean="0"/>
              <a:t>6. mars 2022</a:t>
            </a:fld>
            <a:endParaRPr lang="is-IS" dirty="0"/>
          </a:p>
        </p:txBody>
      </p:sp>
      <p:sp>
        <p:nvSpPr>
          <p:cNvPr id="6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is-IS" smtClean="0"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0023039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x1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09C17CD-27A2-4439-8FD3-EBA4DF3633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655200"/>
            <a:ext cx="7829550" cy="6202800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/>
              <a:t>Smelltu á tákn til að bæta við mynd</a:t>
            </a:r>
            <a:endParaRPr lang="is-I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4828" y="2960688"/>
            <a:ext cx="2967605" cy="1170957"/>
          </a:xfrm>
        </p:spPr>
        <p:txBody>
          <a:bodyPr/>
          <a:lstStyle/>
          <a:p>
            <a:r>
              <a:rPr lang="is-IS" noProof="0"/>
              <a:t>Smelltu til að breyta stíl aðaltitils</a:t>
            </a:r>
            <a:endParaRPr lang="is-IS" noProof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0AB930C-909D-4144-A69B-4AE30C94F3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43900" y="4457700"/>
            <a:ext cx="2967038" cy="1816100"/>
          </a:xfrm>
        </p:spPr>
        <p:txBody>
          <a:bodyPr tIns="97200"/>
          <a:lstStyle>
            <a:lvl1pPr marL="0" indent="0">
              <a:buFont typeface="Arial" panose="020B0604020202020204" pitchFamily="34" charset="0"/>
              <a:buChar char="​"/>
              <a:defRPr/>
            </a:lvl1pPr>
            <a:lvl5pPr marL="288000" indent="-288000">
              <a:buFont typeface="FiraGO Light" panose="020B0403050000020004" pitchFamily="34" charset="0"/>
              <a:buChar char="•"/>
              <a:defRPr/>
            </a:lvl5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is-IS" dirty="0"/>
          </a:p>
        </p:txBody>
      </p:sp>
      <p:sp>
        <p:nvSpPr>
          <p:cNvPr id="4" name="Date_GeneralDate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5FF0-D0A1-4100-AC2C-298BB8E7A684}" type="datetime4">
              <a:rPr lang="is-IS" noProof="0" smtClean="0"/>
              <a:t>6. mars 2022</a:t>
            </a:fld>
            <a:endParaRPr lang="is-IS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is-IS" noProof="0" smtClean="0"/>
              <a:t>‹#›</a:t>
            </a:fld>
            <a:endParaRPr lang="is-IS" noProof="0" dirty="0"/>
          </a:p>
        </p:txBody>
      </p:sp>
    </p:spTree>
    <p:extLst>
      <p:ext uri="{BB962C8B-B14F-4D97-AF65-F5344CB8AC3E}">
        <p14:creationId xmlns:p14="http://schemas.microsoft.com/office/powerpoint/2010/main" val="29968339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break - Bas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8733375-BE97-4BAB-86C3-2FC7ACCCB208}"/>
              </a:ext>
            </a:extLst>
          </p:cNvPr>
          <p:cNvSpPr/>
          <p:nvPr userDrawn="1"/>
        </p:nvSpPr>
        <p:spPr>
          <a:xfrm>
            <a:off x="0" y="655200"/>
            <a:ext cx="12193200" cy="62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2000" noProof="0" dirty="0" err="1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91F423-A3E8-4915-AE30-562AB09D6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137" y="2960688"/>
            <a:ext cx="8711801" cy="878304"/>
          </a:xfrm>
        </p:spPr>
        <p:txBody>
          <a:bodyPr/>
          <a:lstStyle>
            <a:lvl1pPr>
              <a:defRPr sz="4300">
                <a:solidFill>
                  <a:srgbClr val="1A336A"/>
                </a:solidFill>
                <a:latin typeface="FiraGO SemiBold" panose="020B0603050000020004" pitchFamily="34" charset="0"/>
                <a:cs typeface="FiraGO SemiBold" panose="020B0603050000020004" pitchFamily="34" charset="0"/>
              </a:defRPr>
            </a:lvl1pPr>
          </a:lstStyle>
          <a:p>
            <a:r>
              <a:rPr lang="is-IS"/>
              <a:t>Smelltu til að breyta stíl aðaltitils</a:t>
            </a:r>
            <a:endParaRPr lang="is-IS" dirty="0"/>
          </a:p>
        </p:txBody>
      </p:sp>
      <p:sp>
        <p:nvSpPr>
          <p:cNvPr id="10" name="Date Placeholder 3" hidden="1">
            <a:extLst>
              <a:ext uri="{FF2B5EF4-FFF2-40B4-BE49-F238E27FC236}">
                <a16:creationId xmlns:a16="http://schemas.microsoft.com/office/drawing/2014/main" id="{C666AAAD-32DD-40EA-9675-43748F7370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B9A77ABC-3229-400E-A897-AACBD499B6DE}" type="datetime4">
              <a:rPr lang="is-IS" smtClean="0"/>
              <a:t>6. mars 2022</a:t>
            </a:fld>
            <a:endParaRPr lang="is-IS" dirty="0"/>
          </a:p>
        </p:txBody>
      </p:sp>
      <p:sp>
        <p:nvSpPr>
          <p:cNvPr id="11" name="Footer Placeholder 4" hidden="1">
            <a:extLst>
              <a:ext uri="{FF2B5EF4-FFF2-40B4-BE49-F238E27FC236}">
                <a16:creationId xmlns:a16="http://schemas.microsoft.com/office/drawing/2014/main" id="{BF02611F-6DF5-4A48-A7A1-1FD2CBC93A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is-IS" dirty="0"/>
          </a:p>
        </p:txBody>
      </p:sp>
      <p:sp>
        <p:nvSpPr>
          <p:cNvPr id="12" name="Slide Number Placeholder 5" hidden="1">
            <a:extLst>
              <a:ext uri="{FF2B5EF4-FFF2-40B4-BE49-F238E27FC236}">
                <a16:creationId xmlns:a16="http://schemas.microsoft.com/office/drawing/2014/main" id="{B5F3DEF5-65D1-4BFC-AB39-8495692E4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is-IS" smtClean="0"/>
              <a:pPr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365322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break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1D81B7C-67ED-4522-8E56-7133825F0A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655199"/>
            <a:ext cx="12193200" cy="6206399"/>
          </a:xfrm>
          <a:solidFill>
            <a:schemeClr val="bg1">
              <a:lumMod val="85000"/>
            </a:schemeClr>
          </a:solidFill>
        </p:spPr>
        <p:txBody>
          <a:bodyPr lIns="144000" tIns="108000"/>
          <a:lstStyle>
            <a:lvl1pPr marL="0" indent="0" algn="l">
              <a:buNone/>
              <a:defRPr sz="1600"/>
            </a:lvl1pPr>
          </a:lstStyle>
          <a:p>
            <a:r>
              <a:rPr lang="is-IS" dirty="0"/>
              <a:t>Click here and insert dark picture using the Insert tab, Pictures</a:t>
            </a:r>
          </a:p>
          <a:p>
            <a:endParaRPr lang="is-I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293A935-69CB-4C4A-94D5-E5D88D3C3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137" y="2960687"/>
            <a:ext cx="8711801" cy="878400"/>
          </a:xfrm>
        </p:spPr>
        <p:txBody>
          <a:bodyPr/>
          <a:lstStyle>
            <a:lvl1pPr>
              <a:defRPr sz="4300">
                <a:solidFill>
                  <a:schemeClr val="bg1"/>
                </a:solidFill>
                <a:latin typeface="FiraGO SemiBold" panose="020B0603050000020004" pitchFamily="34" charset="0"/>
                <a:cs typeface="FiraGO SemiBold" panose="020B0603050000020004" pitchFamily="34" charset="0"/>
              </a:defRPr>
            </a:lvl1pPr>
          </a:lstStyle>
          <a:p>
            <a:r>
              <a:rPr lang="is-IS"/>
              <a:t>Smelltu til að breyta stíl aðaltitils</a:t>
            </a:r>
            <a:endParaRPr lang="is-IS" dirty="0"/>
          </a:p>
        </p:txBody>
      </p:sp>
      <p:sp>
        <p:nvSpPr>
          <p:cNvPr id="6" name="Date Placeholder 3" hidden="1">
            <a:extLst>
              <a:ext uri="{FF2B5EF4-FFF2-40B4-BE49-F238E27FC236}">
                <a16:creationId xmlns:a16="http://schemas.microsoft.com/office/drawing/2014/main" id="{38012CE9-304E-44B2-B13D-26E943BE24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1FC94AA9-9F1E-4BCE-8AE6-663001B04B27}" type="datetime4">
              <a:rPr lang="is-IS" smtClean="0"/>
              <a:t>6. mars 2022</a:t>
            </a:fld>
            <a:endParaRPr lang="is-IS" dirty="0"/>
          </a:p>
        </p:txBody>
      </p:sp>
      <p:sp>
        <p:nvSpPr>
          <p:cNvPr id="7" name="Footer Placeholder 4" hidden="1">
            <a:extLst>
              <a:ext uri="{FF2B5EF4-FFF2-40B4-BE49-F238E27FC236}">
                <a16:creationId xmlns:a16="http://schemas.microsoft.com/office/drawing/2014/main" id="{8CA11CFB-EEF9-47B3-87BF-41BC15181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is-IS" dirty="0"/>
          </a:p>
        </p:txBody>
      </p:sp>
      <p:sp>
        <p:nvSpPr>
          <p:cNvPr id="8" name="Slide Number Placeholder 5" hidden="1">
            <a:extLst>
              <a:ext uri="{FF2B5EF4-FFF2-40B4-BE49-F238E27FC236}">
                <a16:creationId xmlns:a16="http://schemas.microsoft.com/office/drawing/2014/main" id="{CD4CF682-CD2C-4439-AF7E-22F4F2D46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is-IS" smtClean="0"/>
              <a:pPr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6549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  <a:endParaRPr lang="is-I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C654881-B22C-4073-B3A7-F77EFE25A1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98738" y="2959200"/>
            <a:ext cx="8712200" cy="3312000"/>
          </a:xfrm>
        </p:spPr>
        <p:txBody>
          <a:bodyPr numCol="2" spcCol="324000"/>
          <a:lstStyle>
            <a:lvl1pPr marL="0" indent="0">
              <a:buFont typeface="Arial" panose="020B0604020202020204" pitchFamily="34" charset="0"/>
              <a:buChar char="​"/>
              <a:defRPr/>
            </a:lvl1pPr>
            <a:lvl5pPr marL="288000" indent="-288000">
              <a:buFont typeface="FiraGO Light" panose="020B0403050000020004" pitchFamily="34" charset="0"/>
              <a:buChar char="•"/>
              <a:defRPr/>
            </a:lvl5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is-IS" dirty="0"/>
          </a:p>
        </p:txBody>
      </p:sp>
      <p:sp>
        <p:nvSpPr>
          <p:cNvPr id="5" name="Date_GeneralDate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F8E4-414B-4C03-9950-64A563F49134}" type="datetime4">
              <a:rPr lang="is-IS" smtClean="0"/>
              <a:t>6. mars 2022</a:t>
            </a:fld>
            <a:endParaRPr lang="is-IS" dirty="0"/>
          </a:p>
        </p:txBody>
      </p:sp>
      <p:sp>
        <p:nvSpPr>
          <p:cNvPr id="6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is-IS" smtClean="0"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059733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noProof="0"/>
              <a:t>Smelltu til að breyta stíl aðaltitils</a:t>
            </a:r>
            <a:endParaRPr lang="is-IS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415BE95-E8F4-4E0F-B352-98D5E898B1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98738" y="2960688"/>
            <a:ext cx="8712200" cy="3313112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5pPr marL="288000" indent="-288000">
              <a:buFont typeface="FiraGO Light" panose="020B0403050000020004" pitchFamily="34" charset="0"/>
              <a:buChar char="•"/>
              <a:defRPr/>
            </a:lvl5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is-IS" dirty="0"/>
          </a:p>
        </p:txBody>
      </p:sp>
      <p:sp>
        <p:nvSpPr>
          <p:cNvPr id="4" name="Date_GeneralDate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33629-79AA-4BAC-86DC-0B06C481B45F}" type="datetime4">
              <a:rPr lang="is-IS" noProof="0" smtClean="0"/>
              <a:t>6. mars 2022</a:t>
            </a:fld>
            <a:endParaRPr lang="is-IS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is-IS" noProof="0" smtClean="0"/>
              <a:t>‹#›</a:t>
            </a:fld>
            <a:endParaRPr lang="is-IS" noProof="0" dirty="0"/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  <a:endParaRPr lang="is-I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5B43FE7-BD2B-46AB-8B83-C76D909861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98738" y="2960688"/>
            <a:ext cx="8712200" cy="3313112"/>
          </a:xfrm>
        </p:spPr>
        <p:txBody>
          <a:bodyPr numCol="2" spcCol="324000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is-IS" dirty="0"/>
          </a:p>
        </p:txBody>
      </p:sp>
      <p:sp>
        <p:nvSpPr>
          <p:cNvPr id="5" name="Date_GeneralDate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309F-7E71-4C37-8803-A7091CABDE1A}" type="datetime4">
              <a:rPr lang="is-IS" smtClean="0"/>
              <a:t>6. mars 2022</a:t>
            </a:fld>
            <a:endParaRPr lang="is-IS" dirty="0"/>
          </a:p>
        </p:txBody>
      </p:sp>
      <p:sp>
        <p:nvSpPr>
          <p:cNvPr id="6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is-IS" smtClean="0"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279537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3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7BDC20F-BA5D-4750-9351-767D24AA039C}"/>
              </a:ext>
            </a:extLst>
          </p:cNvPr>
          <p:cNvSpPr/>
          <p:nvPr userDrawn="1"/>
        </p:nvSpPr>
        <p:spPr>
          <a:xfrm>
            <a:off x="2599200" y="0"/>
            <a:ext cx="9592800" cy="6548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is-IS" sz="2000" noProof="0" dirty="0" err="1">
              <a:solidFill>
                <a:schemeClr val="accent4"/>
              </a:solidFill>
            </a:endParaRPr>
          </a:p>
        </p:txBody>
      </p:sp>
      <p:pic>
        <p:nvPicPr>
          <p:cNvPr id="8" name="Picture 7" descr="A screenshot of a social media post&#10;&#10;Description automatically generated" hidden="1">
            <a:extLst>
              <a:ext uri="{FF2B5EF4-FFF2-40B4-BE49-F238E27FC236}">
                <a16:creationId xmlns:a16="http://schemas.microsoft.com/office/drawing/2014/main" id="{D66172F5-E819-44DD-9FF3-8E8BDF20B14A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137" y="1223010"/>
            <a:ext cx="8713297" cy="130809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is-IS"/>
              <a:t>Smelltu til að breyta stíl aðaltitils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9137" y="2856862"/>
            <a:ext cx="8713297" cy="3416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s-IS" noProof="0" dirty="0"/>
              <a:t>Level 1</a:t>
            </a:r>
          </a:p>
          <a:p>
            <a:pPr lvl="1"/>
            <a:r>
              <a:rPr lang="is-IS" noProof="0" dirty="0"/>
              <a:t>Level 2</a:t>
            </a:r>
          </a:p>
          <a:p>
            <a:pPr lvl="2"/>
            <a:r>
              <a:rPr lang="is-IS" noProof="0" dirty="0"/>
              <a:t>Level 3</a:t>
            </a:r>
          </a:p>
          <a:p>
            <a:pPr lvl="3"/>
            <a:r>
              <a:rPr lang="is-IS" noProof="0" dirty="0"/>
              <a:t>Level 4</a:t>
            </a:r>
          </a:p>
          <a:p>
            <a:pPr lvl="4"/>
            <a:r>
              <a:rPr lang="is-IS" noProof="0" dirty="0"/>
              <a:t>Level 5</a:t>
            </a:r>
          </a:p>
          <a:p>
            <a:pPr lvl="5"/>
            <a:r>
              <a:rPr lang="is-IS" noProof="0" dirty="0"/>
              <a:t>Level 6</a:t>
            </a:r>
          </a:p>
          <a:p>
            <a:pPr lvl="6"/>
            <a:r>
              <a:rPr lang="is-IS" noProof="0" dirty="0"/>
              <a:t>Level 7</a:t>
            </a:r>
          </a:p>
          <a:p>
            <a:pPr lvl="7"/>
            <a:r>
              <a:rPr lang="is-IS" noProof="0" dirty="0"/>
              <a:t>Level 8</a:t>
            </a:r>
          </a:p>
          <a:p>
            <a:pPr lvl="8"/>
            <a:r>
              <a:rPr lang="is-IS" noProof="0" dirty="0"/>
              <a:t>Level 9</a:t>
            </a:r>
          </a:p>
        </p:txBody>
      </p:sp>
      <p:pic>
        <p:nvPicPr>
          <p:cNvPr id="11" name="Logo name">
            <a:extLst>
              <a:ext uri="{FF2B5EF4-FFF2-40B4-BE49-F238E27FC236}">
                <a16:creationId xmlns:a16="http://schemas.microsoft.com/office/drawing/2014/main" id="{29D0AC1A-A59D-4646-A3D5-77F4C3B05100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001" y="90000"/>
            <a:ext cx="2060691" cy="465544"/>
          </a:xfrm>
          <a:prstGeom prst="rect">
            <a:avLst/>
          </a:prstGeom>
        </p:spPr>
      </p:pic>
      <p:pic>
        <p:nvPicPr>
          <p:cNvPr id="13" name="Logo flag">
            <a:extLst>
              <a:ext uri="{FF2B5EF4-FFF2-40B4-BE49-F238E27FC236}">
                <a16:creationId xmlns:a16="http://schemas.microsoft.com/office/drawing/2014/main" id="{40D7AFDA-525A-4424-A2BF-F3D23063B79D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09" y="105899"/>
            <a:ext cx="366724" cy="391784"/>
          </a:xfrm>
          <a:prstGeom prst="rect">
            <a:avLst/>
          </a:prstGeom>
        </p:spPr>
      </p:pic>
      <p:sp>
        <p:nvSpPr>
          <p:cNvPr id="4" name="Date_GeneralDate" hidden="1"/>
          <p:cNvSpPr>
            <a:spLocks noGrp="1"/>
          </p:cNvSpPr>
          <p:nvPr>
            <p:ph type="dt" sz="half" idx="2"/>
          </p:nvPr>
        </p:nvSpPr>
        <p:spPr>
          <a:xfrm>
            <a:off x="2599137" y="6468708"/>
            <a:ext cx="2401755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8F03CAC-15F9-4A09-98D0-DC2524C32972}" type="datetime4">
              <a:rPr lang="is-IS" smtClean="0"/>
              <a:t>6. mars 2022</a:t>
            </a:fld>
            <a:endParaRPr lang="is-I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3"/>
          </p:nvPr>
        </p:nvSpPr>
        <p:spPr>
          <a:xfrm>
            <a:off x="5665980" y="6468708"/>
            <a:ext cx="4572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s-IS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4"/>
          </p:nvPr>
        </p:nvSpPr>
        <p:spPr>
          <a:xfrm>
            <a:off x="10916018" y="6468708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4C8C45C-947F-4981-8B3F-4F32E973C901}" type="slidenum">
              <a:rPr lang="is-IS" smtClean="0"/>
              <a:pPr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85" r:id="rId2"/>
    <p:sldLayoutId id="2147483755" r:id="rId3"/>
    <p:sldLayoutId id="2147483756" r:id="rId4"/>
    <p:sldLayoutId id="2147483733" r:id="rId5"/>
    <p:sldLayoutId id="2147483757" r:id="rId6"/>
    <p:sldLayoutId id="2147483759" r:id="rId7"/>
    <p:sldLayoutId id="2147483732" r:id="rId8"/>
    <p:sldLayoutId id="2147483734" r:id="rId9"/>
    <p:sldLayoutId id="2147483758" r:id="rId10"/>
    <p:sldLayoutId id="2147483761" r:id="rId11"/>
    <p:sldLayoutId id="2147483768" r:id="rId12"/>
    <p:sldLayoutId id="2147483773" r:id="rId13"/>
    <p:sldLayoutId id="2147483774" r:id="rId14"/>
    <p:sldLayoutId id="2147483775" r:id="rId15"/>
    <p:sldLayoutId id="2147483769" r:id="rId16"/>
    <p:sldLayoutId id="2147483771" r:id="rId17"/>
    <p:sldLayoutId id="2147483766" r:id="rId18"/>
    <p:sldLayoutId id="2147483765" r:id="rId19"/>
    <p:sldLayoutId id="2147483764" r:id="rId20"/>
    <p:sldLayoutId id="2147483735" r:id="rId21"/>
    <p:sldLayoutId id="2147483762" r:id="rId22"/>
    <p:sldLayoutId id="2147483763" r:id="rId23"/>
    <p:sldLayoutId id="2147483776" r:id="rId24"/>
    <p:sldLayoutId id="2147483779" r:id="rId25"/>
    <p:sldLayoutId id="2147483777" r:id="rId26"/>
    <p:sldLayoutId id="2147483780" r:id="rId27"/>
    <p:sldLayoutId id="2147483778" r:id="rId28"/>
    <p:sldLayoutId id="2147483781" r:id="rId29"/>
    <p:sldLayoutId id="2147483782" r:id="rId30"/>
    <p:sldLayoutId id="2147483783" r:id="rId31"/>
    <p:sldLayoutId id="2147483784" r:id="rId32"/>
    <p:sldLayoutId id="2147483743" r:id="rId33"/>
    <p:sldLayoutId id="2147483744" r:id="rId34"/>
    <p:sldLayoutId id="2147483746" r:id="rId35"/>
    <p:sldLayoutId id="2147483786" r:id="rId36"/>
    <p:sldLayoutId id="2147483787" r:id="rId37"/>
    <p:sldLayoutId id="2147483788" r:id="rId38"/>
    <p:sldLayoutId id="2147483891" r:id="rId39"/>
    <p:sldLayoutId id="2147483892" r:id="rId40"/>
    <p:sldLayoutId id="2147483893" r:id="rId41"/>
  </p:sldLayoutIdLst>
  <p:hf sldNum="0" hdr="0" ftr="0" dt="0"/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3600" kern="1200">
          <a:solidFill>
            <a:srgbClr val="1A336A"/>
          </a:solidFill>
          <a:latin typeface="FiraGO Light" panose="020B0403050000020004" pitchFamily="34" charset="0"/>
          <a:ea typeface="+mj-ea"/>
          <a:cs typeface="FiraGO Light" panose="020B0403050000020004" pitchFamily="34" charset="0"/>
        </a:defRPr>
      </a:lvl1pPr>
    </p:titleStyle>
    <p:bodyStyle>
      <a:lvl1pPr marL="288000" indent="-288000" algn="l" defTabSz="914400" rtl="0" eaLnBrk="1" latinLnBrk="0" hangingPunct="1">
        <a:lnSpc>
          <a:spcPct val="140000"/>
        </a:lnSpc>
        <a:spcBef>
          <a:spcPts val="0"/>
        </a:spcBef>
        <a:spcAft>
          <a:spcPts val="1000"/>
        </a:spcAft>
        <a:buFont typeface="FiraGO Light" panose="020B0403050000020004" pitchFamily="34" charset="0"/>
        <a:buChar char="•"/>
        <a:defRPr sz="1800" kern="1200">
          <a:solidFill>
            <a:srgbClr val="1A336A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140000"/>
        </a:lnSpc>
        <a:spcBef>
          <a:spcPts val="0"/>
        </a:spcBef>
        <a:spcAft>
          <a:spcPts val="1000"/>
        </a:spcAft>
        <a:buFont typeface="FiraGO Light" panose="020B0403050000020004" pitchFamily="34" charset="0"/>
        <a:buChar char="−"/>
        <a:defRPr sz="1800" kern="1200">
          <a:solidFill>
            <a:srgbClr val="1A336A"/>
          </a:solidFill>
          <a:latin typeface="+mn-lt"/>
          <a:ea typeface="+mn-ea"/>
          <a:cs typeface="+mn-cs"/>
        </a:defRPr>
      </a:lvl2pPr>
      <a:lvl3pPr marL="576000" indent="-288000" algn="l" defTabSz="914400" rtl="0" eaLnBrk="1" latinLnBrk="0" hangingPunct="1">
        <a:lnSpc>
          <a:spcPct val="140000"/>
        </a:lnSpc>
        <a:spcBef>
          <a:spcPts val="0"/>
        </a:spcBef>
        <a:spcAft>
          <a:spcPts val="1000"/>
        </a:spcAft>
        <a:buFont typeface="FiraGO Light" panose="020B0403050000020004" pitchFamily="34" charset="0"/>
        <a:buChar char="−"/>
        <a:defRPr sz="1600" kern="1200">
          <a:solidFill>
            <a:srgbClr val="1A336A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4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​"/>
        <a:defRPr sz="1800" b="1" kern="1200">
          <a:solidFill>
            <a:srgbClr val="1A336A"/>
          </a:solidFill>
          <a:latin typeface="FiraGO SemiBold" panose="020B0603050000020004" pitchFamily="34" charset="0"/>
          <a:ea typeface="+mn-ea"/>
          <a:cs typeface="FiraGO SemiBold" panose="020B0603050000020004" pitchFamily="34" charset="0"/>
        </a:defRPr>
      </a:lvl4pPr>
      <a:lvl5pPr marL="0" indent="0" algn="l" defTabSz="914400" rtl="0" eaLnBrk="1" latinLnBrk="0" hangingPunct="1">
        <a:lnSpc>
          <a:spcPct val="14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​"/>
        <a:tabLst/>
        <a:defRPr sz="1800" kern="1200">
          <a:solidFill>
            <a:srgbClr val="1A336A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4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​"/>
        <a:defRPr sz="1800" b="0" kern="1200">
          <a:solidFill>
            <a:srgbClr val="1A336A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4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​"/>
        <a:defRPr sz="1800" b="0" kern="1200" baseline="0">
          <a:solidFill>
            <a:srgbClr val="1A336A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4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​"/>
        <a:defRPr sz="1800" b="0" kern="1200">
          <a:solidFill>
            <a:srgbClr val="1A336A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4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​"/>
        <a:defRPr sz="1800" b="0" kern="1200" baseline="0">
          <a:solidFill>
            <a:srgbClr val="1A336A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637" userDrawn="1">
          <p15:clr>
            <a:srgbClr val="F26B43"/>
          </p15:clr>
        </p15:guide>
        <p15:guide id="2" pos="7125" userDrawn="1">
          <p15:clr>
            <a:srgbClr val="F26B43"/>
          </p15:clr>
        </p15:guide>
        <p15:guide id="3" orient="horz" pos="770" userDrawn="1">
          <p15:clr>
            <a:srgbClr val="F26B43"/>
          </p15:clr>
        </p15:guide>
        <p15:guide id="4" orient="horz" pos="1594" userDrawn="1">
          <p15:clr>
            <a:srgbClr val="F26B43"/>
          </p15:clr>
        </p15:guide>
        <p15:guide id="5" orient="horz" pos="1865" userDrawn="1">
          <p15:clr>
            <a:srgbClr val="F26B43"/>
          </p15:clr>
        </p15:guide>
        <p15:guide id="6" orient="horz" pos="39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taðgengill myndar 9">
            <a:extLst>
              <a:ext uri="{FF2B5EF4-FFF2-40B4-BE49-F238E27FC236}">
                <a16:creationId xmlns:a16="http://schemas.microsoft.com/office/drawing/2014/main" id="{B7BB9BA8-0925-4D1B-B392-026CF48A48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2" b="19922"/>
          <a:stretch>
            <a:fillRect/>
          </a:stretch>
        </p:blipFill>
        <p:spPr/>
      </p:pic>
      <p:sp>
        <p:nvSpPr>
          <p:cNvPr id="7" name="Titill 6">
            <a:extLst>
              <a:ext uri="{FF2B5EF4-FFF2-40B4-BE49-F238E27FC236}">
                <a16:creationId xmlns:a16="http://schemas.microsoft.com/office/drawing/2014/main" id="{27041238-47A7-49D3-B41D-AD7CA56CCC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>
                <a:latin typeface="FiraGO SemiBold" panose="020B0603050000020004" pitchFamily="34" charset="0"/>
              </a:rPr>
              <a:t>Ráðstöfun fjármuna </a:t>
            </a:r>
            <a:r>
              <a:rPr lang="is-IS" dirty="0"/>
              <a:t>í grunnskóla fyrir alla</a:t>
            </a:r>
            <a:endParaRPr lang="LID4096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FBEB47-0A30-4BD6-9FA7-2400A27A7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DA33-2EC6-4F3B-BCA9-B1FBE32627E1}" type="datetime4">
              <a:rPr lang="is-IS" smtClean="0"/>
              <a:pPr/>
              <a:t>6. mars 2022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86516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taðgengill myndar 7">
            <a:extLst>
              <a:ext uri="{FF2B5EF4-FFF2-40B4-BE49-F238E27FC236}">
                <a16:creationId xmlns:a16="http://schemas.microsoft.com/office/drawing/2014/main" id="{79A97303-840C-4471-B24C-AFAF70C620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r="10643"/>
          <a:stretch/>
        </p:blipFill>
        <p:spPr>
          <a:xfrm>
            <a:off x="4396006" y="655200"/>
            <a:ext cx="7829550" cy="6202800"/>
          </a:xfrm>
          <a:noFill/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01655C49-8776-432A-8AE0-0E723F14A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729" y="1048605"/>
            <a:ext cx="3714749" cy="1078350"/>
          </a:xfrm>
        </p:spPr>
        <p:txBody>
          <a:bodyPr/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Úthlutun</a:t>
            </a:r>
            <a:r>
              <a:rPr lang="en-US" sz="2400" dirty="0" smtClean="0"/>
              <a:t> </a:t>
            </a:r>
            <a:r>
              <a:rPr lang="en-US" sz="2400" dirty="0" err="1" smtClean="0"/>
              <a:t>fjármagns</a:t>
            </a:r>
            <a:r>
              <a:rPr lang="en-US" sz="2400" dirty="0" smtClean="0"/>
              <a:t> </a:t>
            </a:r>
            <a:r>
              <a:rPr lang="en-US" sz="2400" dirty="0" err="1" smtClean="0"/>
              <a:t>til</a:t>
            </a:r>
            <a:r>
              <a:rPr lang="en-US" sz="2400" dirty="0" smtClean="0"/>
              <a:t> </a:t>
            </a:r>
            <a:r>
              <a:rPr lang="en-US" sz="2400" dirty="0" err="1" smtClean="0"/>
              <a:t>grunnskóla</a:t>
            </a:r>
            <a:r>
              <a:rPr lang="en-US" sz="2400" dirty="0" smtClean="0"/>
              <a:t> </a:t>
            </a:r>
            <a:r>
              <a:rPr lang="en-US" sz="2400" dirty="0" err="1" smtClean="0"/>
              <a:t>fyrir</a:t>
            </a:r>
            <a:r>
              <a:rPr lang="en-US" sz="2400" dirty="0" smtClean="0"/>
              <a:t> </a:t>
            </a:r>
            <a:r>
              <a:rPr lang="en-US" sz="2400" dirty="0" err="1" smtClean="0"/>
              <a:t>alla</a:t>
            </a:r>
            <a:r>
              <a:rPr lang="en-US" sz="2400" dirty="0" smtClean="0"/>
              <a:t> </a:t>
            </a:r>
            <a:r>
              <a:rPr lang="en-US" sz="2400" dirty="0" err="1" smtClean="0"/>
              <a:t>byggir</a:t>
            </a:r>
            <a:r>
              <a:rPr lang="en-US" sz="2400" dirty="0" smtClean="0"/>
              <a:t> á </a:t>
            </a:r>
            <a:r>
              <a:rPr lang="en-US" sz="2400" dirty="0" err="1" smtClean="0"/>
              <a:t>fjórum</a:t>
            </a:r>
            <a:r>
              <a:rPr lang="en-US" sz="2400" dirty="0" smtClean="0"/>
              <a:t> </a:t>
            </a:r>
            <a:r>
              <a:rPr lang="en-US" sz="2400" dirty="0" err="1" smtClean="0"/>
              <a:t>grunnþáttum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sp>
        <p:nvSpPr>
          <p:cNvPr id="3" name="Rétthyrningur 2"/>
          <p:cNvSpPr/>
          <p:nvPr/>
        </p:nvSpPr>
        <p:spPr>
          <a:xfrm>
            <a:off x="195918" y="2591019"/>
            <a:ext cx="42000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dirty="0">
                <a:solidFill>
                  <a:srgbClr val="1A336A"/>
                </a:solidFill>
              </a:rPr>
              <a:t>Að koma í veg fyrir </a:t>
            </a:r>
            <a:r>
              <a:rPr lang="is-IS" b="1" u="sng" dirty="0">
                <a:solidFill>
                  <a:srgbClr val="1A336A"/>
                </a:solidFill>
              </a:rPr>
              <a:t>óhagkvæmt skipulag</a:t>
            </a:r>
            <a:r>
              <a:rPr lang="is-IS" b="1" dirty="0">
                <a:solidFill>
                  <a:srgbClr val="1A336A"/>
                </a:solidFill>
              </a:rPr>
              <a:t> í </a:t>
            </a:r>
            <a:r>
              <a:rPr lang="is-IS" dirty="0">
                <a:solidFill>
                  <a:srgbClr val="1A336A"/>
                </a:solidFill>
              </a:rPr>
              <a:t>skólum sem byggir á því að kenna nemendum í fámennum sérúrræðum.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dirty="0">
                <a:solidFill>
                  <a:srgbClr val="1A336A"/>
                </a:solidFill>
              </a:rPr>
              <a:t>Að styðja skóla </a:t>
            </a:r>
            <a:r>
              <a:rPr lang="is-IS" b="1" u="sng" dirty="0">
                <a:solidFill>
                  <a:srgbClr val="1A336A"/>
                </a:solidFill>
              </a:rPr>
              <a:t>til markvissrar skólaþróunar</a:t>
            </a:r>
            <a:r>
              <a:rPr lang="is-IS" dirty="0">
                <a:solidFill>
                  <a:srgbClr val="1A336A"/>
                </a:solidFill>
              </a:rPr>
              <a:t> sem miðar að faglegri og félagslegri ábyrgð allra er koma að menntun fyrir alla.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dirty="0">
                <a:solidFill>
                  <a:srgbClr val="1A336A"/>
                </a:solidFill>
              </a:rPr>
              <a:t>Að tryggja sem kostur er</a:t>
            </a:r>
            <a:r>
              <a:rPr lang="is-IS" b="1" u="sng" dirty="0">
                <a:solidFill>
                  <a:srgbClr val="1A336A"/>
                </a:solidFill>
              </a:rPr>
              <a:t> sveigjanlegt námsumhverfi </a:t>
            </a:r>
            <a:r>
              <a:rPr lang="is-IS" dirty="0">
                <a:solidFill>
                  <a:srgbClr val="1A336A"/>
                </a:solidFill>
              </a:rPr>
              <a:t>sem byggir á skapandi kennsluaðferðum.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dirty="0">
                <a:solidFill>
                  <a:srgbClr val="1A336A"/>
                </a:solidFill>
              </a:rPr>
              <a:t>Að þróa </a:t>
            </a:r>
            <a:r>
              <a:rPr lang="is-IS" b="1" u="sng" dirty="0">
                <a:solidFill>
                  <a:srgbClr val="1A336A"/>
                </a:solidFill>
              </a:rPr>
              <a:t>ábyrga og gegnsæja stjórnsýslu </a:t>
            </a:r>
            <a:r>
              <a:rPr lang="is-IS" dirty="0">
                <a:solidFill>
                  <a:srgbClr val="1A336A"/>
                </a:solidFill>
              </a:rPr>
              <a:t>fyrir lærdómsumhverfi fyrir alla.</a:t>
            </a:r>
          </a:p>
        </p:txBody>
      </p:sp>
    </p:spTree>
    <p:extLst>
      <p:ext uri="{BB962C8B-B14F-4D97-AF65-F5344CB8AC3E}">
        <p14:creationId xmlns:p14="http://schemas.microsoft.com/office/powerpoint/2010/main" val="321139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00A022-5125-41D9-A314-F13ED654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738" y="775335"/>
            <a:ext cx="8713297" cy="937555"/>
          </a:xfrm>
        </p:spPr>
        <p:txBody>
          <a:bodyPr/>
          <a:lstStyle/>
          <a:p>
            <a:r>
              <a:rPr lang="is-IS" dirty="0"/>
              <a:t>Helstu tillögur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A6233-732C-462E-AF6C-C41ECDBB2D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98738" y="1887962"/>
            <a:ext cx="8564562" cy="4564209"/>
          </a:xfrm>
        </p:spPr>
        <p:txBody>
          <a:bodyPr numCol="1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000" dirty="0"/>
              <a:t>Reglum um fjárframlög grunnskóla verði breytt. </a:t>
            </a:r>
            <a:r>
              <a:rPr lang="is-IS" sz="2000" dirty="0" smtClean="0"/>
              <a:t> </a:t>
            </a:r>
            <a:r>
              <a:rPr lang="is-IS" sz="2000" b="1" u="sng" dirty="0" smtClean="0"/>
              <a:t>Horﬁð </a:t>
            </a:r>
            <a:r>
              <a:rPr lang="is-IS" sz="2000" b="1" u="sng" dirty="0"/>
              <a:t>verði frá viðbragðsmiðuðum stuðningi</a:t>
            </a:r>
            <a:r>
              <a:rPr lang="is-IS" sz="2000" b="1" dirty="0"/>
              <a:t> </a:t>
            </a:r>
            <a:r>
              <a:rPr lang="is-IS" sz="2000" dirty="0"/>
              <a:t>og þess í stað lögð áhersla á íhlutun og forvarnir. Kennsluráðgjöf og snemmtækur stuðningur verði eﬂ</a:t>
            </a:r>
            <a:r>
              <a:rPr lang="is-IS" sz="2000" dirty="0" err="1"/>
              <a:t>dur</a:t>
            </a:r>
            <a:r>
              <a:rPr lang="is-IS" sz="2000" dirty="0"/>
              <a:t> og dregið úr formlegum kröfum um greiningar.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000" dirty="0"/>
              <a:t>Vinna verði sett af stað við gerð </a:t>
            </a:r>
            <a:r>
              <a:rPr lang="is-IS" sz="2000" b="1" u="sng" dirty="0"/>
              <a:t>leiðbeinandi deililíkans </a:t>
            </a:r>
            <a:r>
              <a:rPr lang="is-IS" sz="2000" dirty="0"/>
              <a:t>fyrir rekstraraðila grunnskóla. Líkanið byggi á stillanlegum breytum sem taka tillit til náms- og félagslegrar stöðu nemenda, aldurs, kyns og uppruna.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000" dirty="0"/>
              <a:t>Gert verði ráð fyrir </a:t>
            </a:r>
            <a:r>
              <a:rPr lang="is-IS" sz="2000" b="1" u="sng" dirty="0"/>
              <a:t>viðbótarúthlutun til sveigjanlegs skólastarfs</a:t>
            </a:r>
            <a:r>
              <a:rPr lang="is-IS" sz="2000" b="1" dirty="0"/>
              <a:t> </a:t>
            </a:r>
            <a:r>
              <a:rPr lang="is-IS" sz="2000" dirty="0"/>
              <a:t>er byggir á upplýsingum </a:t>
            </a:r>
            <a:r>
              <a:rPr lang="is-IS" sz="2000" b="1" dirty="0"/>
              <a:t>um </a:t>
            </a:r>
            <a:r>
              <a:rPr lang="is-IS" sz="2000" b="1" u="sng" dirty="0"/>
              <a:t>félagslega stöðu nemenda</a:t>
            </a:r>
            <a:r>
              <a:rPr lang="is-IS" sz="2000" u="sng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s-I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s-I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s-I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3864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2599137" y="1223010"/>
            <a:ext cx="8713297" cy="690011"/>
          </a:xfrm>
        </p:spPr>
        <p:txBody>
          <a:bodyPr/>
          <a:lstStyle/>
          <a:p>
            <a:r>
              <a:rPr lang="is-IS" sz="2800" b="1" dirty="0" smtClean="0"/>
              <a:t>Búa börn við jöfn tækifæri er kemur að menntun?</a:t>
            </a:r>
            <a:br>
              <a:rPr lang="is-IS" sz="2800" b="1" dirty="0" smtClean="0"/>
            </a:br>
            <a:r>
              <a:rPr lang="is-IS" sz="1800" b="1" dirty="0" smtClean="0"/>
              <a:t>Íslenskar rannsóknir</a:t>
            </a:r>
            <a:endParaRPr lang="is-IS" sz="1800" b="1" dirty="0"/>
          </a:p>
        </p:txBody>
      </p:sp>
      <p:sp>
        <p:nvSpPr>
          <p:cNvPr id="3" name="Textastaðgengill 2"/>
          <p:cNvSpPr>
            <a:spLocks noGrp="1"/>
          </p:cNvSpPr>
          <p:nvPr>
            <p:ph type="body" sz="quarter" idx="13"/>
          </p:nvPr>
        </p:nvSpPr>
        <p:spPr>
          <a:xfrm>
            <a:off x="2598738" y="2135605"/>
            <a:ext cx="8712200" cy="427482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s-IS" dirty="0"/>
              <a:t>Verulegur munur er á þjóðfélagsstöðu- efnislegrar-, menningalegrar- og félagslegrar stöðu – nemenda á landsbyggðinni og á </a:t>
            </a:r>
            <a:r>
              <a:rPr lang="is-IS" dirty="0" smtClean="0"/>
              <a:t>höfuðborgarsvæðinu. </a:t>
            </a:r>
            <a:r>
              <a:rPr lang="is-IS" dirty="0"/>
              <a:t>Búsetumunur á námsárangri sem þjóðfélagsumræðan gengur út frá er ekki til staðar þegar þjóðfélagsstaða hefur verið tekin með í reikninginn</a:t>
            </a:r>
            <a:r>
              <a:rPr lang="is-IS" sz="1600" dirty="0" smtClean="0"/>
              <a:t>. </a:t>
            </a:r>
            <a:r>
              <a:rPr lang="is-IS" sz="1200" b="1" dirty="0"/>
              <a:t>Rannsókn Þorláks Axels Jónssonar-Hug- og félagsvísindadeild HA (2019</a:t>
            </a:r>
            <a:r>
              <a:rPr lang="is-IS" sz="1200" b="1" dirty="0" smtClean="0"/>
              <a:t>)</a:t>
            </a:r>
            <a:r>
              <a:rPr lang="is-IS" sz="16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s-IS" dirty="0" smtClean="0"/>
              <a:t>Brotthvarf úr framhaldsskóla er birtingarmynd ójafnra tækifæra. Menntun foreldra og heildartekjur fjölskyldunnar skipta máli. Bregðast þarf strax við í grunnskóla með snemmtækum stuðningi við nám og með margvíslegum félagslegum úrræðum. </a:t>
            </a:r>
            <a:r>
              <a:rPr lang="is-IS" sz="1200" b="1" dirty="0" smtClean="0"/>
              <a:t>Kolbeinn H. Stefánsson, Helgi Eiríkur Eyjólfsson – Velferðarvaktin (2022).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is-IS" sz="1200" b="1" dirty="0"/>
          </a:p>
        </p:txBody>
      </p:sp>
    </p:spTree>
    <p:extLst>
      <p:ext uri="{BB962C8B-B14F-4D97-AF65-F5344CB8AC3E}">
        <p14:creationId xmlns:p14="http://schemas.microsoft.com/office/powerpoint/2010/main" val="4018892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358CAC18-312A-4EB5-A050-DD4DC1817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799"/>
            <a:ext cx="9601200" cy="1243339"/>
          </a:xfrm>
        </p:spPr>
        <p:txBody>
          <a:bodyPr>
            <a:normAutofit/>
          </a:bodyPr>
          <a:lstStyle/>
          <a:p>
            <a:r>
              <a:rPr lang="is-IS" b="1" dirty="0"/>
              <a:t>Úthlutunarlíkan sem tekur tillit til þjóðfélagsstöðu </a:t>
            </a:r>
            <a:r>
              <a:rPr lang="is-IS" b="1" dirty="0" smtClean="0"/>
              <a:t>nemenda </a:t>
            </a:r>
            <a:r>
              <a:rPr lang="is-IS" sz="1800" b="1" dirty="0" smtClean="0"/>
              <a:t>(</a:t>
            </a:r>
            <a:r>
              <a:rPr lang="is-IS" b="1" dirty="0" smtClean="0"/>
              <a:t> </a:t>
            </a:r>
            <a:r>
              <a:rPr lang="is-IS" sz="1600" b="1" dirty="0" smtClean="0"/>
              <a:t>Jöfnun námstækifæra)</a:t>
            </a:r>
            <a:endParaRPr lang="is-IS" sz="1600" b="1" dirty="0"/>
          </a:p>
        </p:txBody>
      </p:sp>
      <p:sp>
        <p:nvSpPr>
          <p:cNvPr id="3" name="Rétthyrningur 2">
            <a:extLst>
              <a:ext uri="{FF2B5EF4-FFF2-40B4-BE49-F238E27FC236}">
                <a16:creationId xmlns:a16="http://schemas.microsoft.com/office/drawing/2014/main" id="{86D29708-E665-47C2-A976-097591D86D54}"/>
              </a:ext>
            </a:extLst>
          </p:cNvPr>
          <p:cNvSpPr/>
          <p:nvPr/>
        </p:nvSpPr>
        <p:spPr>
          <a:xfrm>
            <a:off x="1047565" y="2814221"/>
            <a:ext cx="2272684" cy="12162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4" name="Mynd 3">
            <a:extLst>
              <a:ext uri="{FF2B5EF4-FFF2-40B4-BE49-F238E27FC236}">
                <a16:creationId xmlns:a16="http://schemas.microsoft.com/office/drawing/2014/main" id="{350476BC-204A-458F-A326-F2A5E6F3B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691" y="2788314"/>
            <a:ext cx="2489900" cy="1249788"/>
          </a:xfrm>
          <a:prstGeom prst="rect">
            <a:avLst/>
          </a:prstGeom>
        </p:spPr>
      </p:pic>
      <p:sp>
        <p:nvSpPr>
          <p:cNvPr id="5" name="Rétthyrningur 4">
            <a:extLst>
              <a:ext uri="{FF2B5EF4-FFF2-40B4-BE49-F238E27FC236}">
                <a16:creationId xmlns:a16="http://schemas.microsoft.com/office/drawing/2014/main" id="{0DDB0924-D8D7-4666-8291-76D6DDDAC5F0}"/>
              </a:ext>
            </a:extLst>
          </p:cNvPr>
          <p:cNvSpPr/>
          <p:nvPr/>
        </p:nvSpPr>
        <p:spPr>
          <a:xfrm>
            <a:off x="6667129" y="2960704"/>
            <a:ext cx="1855433" cy="1872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Jafnarma þríhyrningur 7">
            <a:extLst>
              <a:ext uri="{FF2B5EF4-FFF2-40B4-BE49-F238E27FC236}">
                <a16:creationId xmlns:a16="http://schemas.microsoft.com/office/drawing/2014/main" id="{054D5542-A2FF-4FA2-A04F-A574DA80C909}"/>
              </a:ext>
            </a:extLst>
          </p:cNvPr>
          <p:cNvSpPr/>
          <p:nvPr/>
        </p:nvSpPr>
        <p:spPr>
          <a:xfrm>
            <a:off x="6569475" y="2112885"/>
            <a:ext cx="2050741" cy="84781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Rétthyrningur 8">
            <a:extLst>
              <a:ext uri="{FF2B5EF4-FFF2-40B4-BE49-F238E27FC236}">
                <a16:creationId xmlns:a16="http://schemas.microsoft.com/office/drawing/2014/main" id="{9FD31B15-B4FF-4762-82AC-9C35E749910F}"/>
              </a:ext>
            </a:extLst>
          </p:cNvPr>
          <p:cNvSpPr/>
          <p:nvPr/>
        </p:nvSpPr>
        <p:spPr>
          <a:xfrm>
            <a:off x="9064100" y="2885243"/>
            <a:ext cx="2760956" cy="11528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" name="Rétthyrningur 9">
            <a:extLst>
              <a:ext uri="{FF2B5EF4-FFF2-40B4-BE49-F238E27FC236}">
                <a16:creationId xmlns:a16="http://schemas.microsoft.com/office/drawing/2014/main" id="{7BB59A47-28F6-4209-872F-AA0AF1B00CBF}"/>
              </a:ext>
            </a:extLst>
          </p:cNvPr>
          <p:cNvSpPr/>
          <p:nvPr/>
        </p:nvSpPr>
        <p:spPr>
          <a:xfrm>
            <a:off x="5212013" y="5281093"/>
            <a:ext cx="4651899" cy="6114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12" name="Mynd 11">
            <a:extLst>
              <a:ext uri="{FF2B5EF4-FFF2-40B4-BE49-F238E27FC236}">
                <a16:creationId xmlns:a16="http://schemas.microsoft.com/office/drawing/2014/main" id="{811E38AD-F629-43ED-9D2C-15ED3208E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682" y="6046614"/>
            <a:ext cx="4688230" cy="646232"/>
          </a:xfrm>
          <a:prstGeom prst="rect">
            <a:avLst/>
          </a:prstGeom>
        </p:spPr>
      </p:pic>
      <p:sp>
        <p:nvSpPr>
          <p:cNvPr id="14" name="Textarammi 13">
            <a:extLst>
              <a:ext uri="{FF2B5EF4-FFF2-40B4-BE49-F238E27FC236}">
                <a16:creationId xmlns:a16="http://schemas.microsoft.com/office/drawing/2014/main" id="{E6307FC0-851F-417C-8D0D-798C04DC5825}"/>
              </a:ext>
            </a:extLst>
          </p:cNvPr>
          <p:cNvSpPr txBox="1"/>
          <p:nvPr/>
        </p:nvSpPr>
        <p:spPr>
          <a:xfrm>
            <a:off x="858745" y="2112885"/>
            <a:ext cx="2665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/>
              <a:t>Félagslegur bakgrunnur nemenda</a:t>
            </a:r>
          </a:p>
        </p:txBody>
      </p:sp>
      <p:sp>
        <p:nvSpPr>
          <p:cNvPr id="17" name="Textarammi 16">
            <a:extLst>
              <a:ext uri="{FF2B5EF4-FFF2-40B4-BE49-F238E27FC236}">
                <a16:creationId xmlns:a16="http://schemas.microsoft.com/office/drawing/2014/main" id="{F78003D4-A599-4AF2-A8F6-6EC492089723}"/>
              </a:ext>
            </a:extLst>
          </p:cNvPr>
          <p:cNvSpPr txBox="1"/>
          <p:nvPr/>
        </p:nvSpPr>
        <p:spPr>
          <a:xfrm>
            <a:off x="3635691" y="2099137"/>
            <a:ext cx="2310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/>
              <a:t>Námaðstæður nemenda</a:t>
            </a:r>
          </a:p>
        </p:txBody>
      </p:sp>
      <p:sp>
        <p:nvSpPr>
          <p:cNvPr id="18" name="Textarammi 17">
            <a:extLst>
              <a:ext uri="{FF2B5EF4-FFF2-40B4-BE49-F238E27FC236}">
                <a16:creationId xmlns:a16="http://schemas.microsoft.com/office/drawing/2014/main" id="{B67E955C-E9BE-454D-9C63-AA9AAB12F20A}"/>
              </a:ext>
            </a:extLst>
          </p:cNvPr>
          <p:cNvSpPr txBox="1"/>
          <p:nvPr/>
        </p:nvSpPr>
        <p:spPr>
          <a:xfrm>
            <a:off x="6835806" y="3617586"/>
            <a:ext cx="156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dirty="0"/>
              <a:t>Skólastarf</a:t>
            </a:r>
          </a:p>
        </p:txBody>
      </p:sp>
      <p:sp>
        <p:nvSpPr>
          <p:cNvPr id="19" name="Textarammi 18">
            <a:extLst>
              <a:ext uri="{FF2B5EF4-FFF2-40B4-BE49-F238E27FC236}">
                <a16:creationId xmlns:a16="http://schemas.microsoft.com/office/drawing/2014/main" id="{4BBF09FD-724E-47BD-BAA5-944D4A528B74}"/>
              </a:ext>
            </a:extLst>
          </p:cNvPr>
          <p:cNvSpPr txBox="1"/>
          <p:nvPr/>
        </p:nvSpPr>
        <p:spPr>
          <a:xfrm>
            <a:off x="8957569" y="2228295"/>
            <a:ext cx="2015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b="1" dirty="0"/>
              <a:t>Árangur nemenda</a:t>
            </a:r>
          </a:p>
        </p:txBody>
      </p:sp>
      <p:sp>
        <p:nvSpPr>
          <p:cNvPr id="20" name="Textarammi 19">
            <a:extLst>
              <a:ext uri="{FF2B5EF4-FFF2-40B4-BE49-F238E27FC236}">
                <a16:creationId xmlns:a16="http://schemas.microsoft.com/office/drawing/2014/main" id="{2908319E-C692-41E6-B155-379EA7EBE8A9}"/>
              </a:ext>
            </a:extLst>
          </p:cNvPr>
          <p:cNvSpPr txBox="1"/>
          <p:nvPr/>
        </p:nvSpPr>
        <p:spPr>
          <a:xfrm>
            <a:off x="1149375" y="2814221"/>
            <a:ext cx="2170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-Menntun foreldra</a:t>
            </a:r>
          </a:p>
          <a:p>
            <a:r>
              <a:rPr lang="is-IS" dirty="0"/>
              <a:t>-Uppruni nemenda</a:t>
            </a:r>
          </a:p>
          <a:p>
            <a:r>
              <a:rPr lang="is-IS" dirty="0"/>
              <a:t>-Félagsleg staða</a:t>
            </a:r>
          </a:p>
          <a:p>
            <a:r>
              <a:rPr lang="is-IS" dirty="0"/>
              <a:t>-Fjárhagsleg staða</a:t>
            </a:r>
          </a:p>
        </p:txBody>
      </p:sp>
      <p:sp>
        <p:nvSpPr>
          <p:cNvPr id="21" name="Textarammi 20">
            <a:extLst>
              <a:ext uri="{FF2B5EF4-FFF2-40B4-BE49-F238E27FC236}">
                <a16:creationId xmlns:a16="http://schemas.microsoft.com/office/drawing/2014/main" id="{DE6BBBF8-7D2A-4C9F-9CCF-7A7000B09886}"/>
              </a:ext>
            </a:extLst>
          </p:cNvPr>
          <p:cNvSpPr txBox="1"/>
          <p:nvPr/>
        </p:nvSpPr>
        <p:spPr>
          <a:xfrm>
            <a:off x="3764131" y="2885243"/>
            <a:ext cx="2263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-Staða í tungumálinu</a:t>
            </a:r>
          </a:p>
          <a:p>
            <a:r>
              <a:rPr lang="is-IS" dirty="0"/>
              <a:t>-Námsáhugi</a:t>
            </a:r>
          </a:p>
          <a:p>
            <a:r>
              <a:rPr lang="is-IS" dirty="0"/>
              <a:t>-Stuðningur heima</a:t>
            </a:r>
          </a:p>
        </p:txBody>
      </p:sp>
      <p:sp>
        <p:nvSpPr>
          <p:cNvPr id="22" name="Textarammi 21">
            <a:extLst>
              <a:ext uri="{FF2B5EF4-FFF2-40B4-BE49-F238E27FC236}">
                <a16:creationId xmlns:a16="http://schemas.microsoft.com/office/drawing/2014/main" id="{16120AE5-5C08-4E41-8CD0-C98D199EF9BE}"/>
              </a:ext>
            </a:extLst>
          </p:cNvPr>
          <p:cNvSpPr txBox="1"/>
          <p:nvPr/>
        </p:nvSpPr>
        <p:spPr>
          <a:xfrm>
            <a:off x="9161755" y="2960704"/>
            <a:ext cx="2592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Líðan nemenda</a:t>
            </a:r>
          </a:p>
          <a:p>
            <a:r>
              <a:rPr lang="is-IS" dirty="0"/>
              <a:t>Námsárangur nemenda</a:t>
            </a:r>
          </a:p>
          <a:p>
            <a:r>
              <a:rPr lang="is-IS" dirty="0"/>
              <a:t>Brotthvarf frá námi</a:t>
            </a:r>
          </a:p>
        </p:txBody>
      </p:sp>
      <p:sp>
        <p:nvSpPr>
          <p:cNvPr id="24" name="Textarammi 23">
            <a:extLst>
              <a:ext uri="{FF2B5EF4-FFF2-40B4-BE49-F238E27FC236}">
                <a16:creationId xmlns:a16="http://schemas.microsoft.com/office/drawing/2014/main" id="{CC906ED8-F356-44CD-8D18-3005EA038F2A}"/>
              </a:ext>
            </a:extLst>
          </p:cNvPr>
          <p:cNvSpPr txBox="1"/>
          <p:nvPr/>
        </p:nvSpPr>
        <p:spPr>
          <a:xfrm>
            <a:off x="5637319" y="4893888"/>
            <a:ext cx="3915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b="1" dirty="0"/>
              <a:t>Aðgerðir skólans</a:t>
            </a:r>
          </a:p>
        </p:txBody>
      </p:sp>
      <p:sp>
        <p:nvSpPr>
          <p:cNvPr id="25" name="Textarammi 24">
            <a:extLst>
              <a:ext uri="{FF2B5EF4-FFF2-40B4-BE49-F238E27FC236}">
                <a16:creationId xmlns:a16="http://schemas.microsoft.com/office/drawing/2014/main" id="{84AB0A61-F417-4E03-8CEE-593C5913E377}"/>
              </a:ext>
            </a:extLst>
          </p:cNvPr>
          <p:cNvSpPr txBox="1"/>
          <p:nvPr/>
        </p:nvSpPr>
        <p:spPr>
          <a:xfrm>
            <a:off x="5326602" y="5370990"/>
            <a:ext cx="4429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Námsaðlögun – Námsumhverfi - Búnaður</a:t>
            </a:r>
          </a:p>
        </p:txBody>
      </p:sp>
      <p:sp>
        <p:nvSpPr>
          <p:cNvPr id="26" name="Textarammi 25">
            <a:extLst>
              <a:ext uri="{FF2B5EF4-FFF2-40B4-BE49-F238E27FC236}">
                <a16:creationId xmlns:a16="http://schemas.microsoft.com/office/drawing/2014/main" id="{0E8AE76D-93B2-4C57-BB61-11257EE33630}"/>
              </a:ext>
            </a:extLst>
          </p:cNvPr>
          <p:cNvSpPr txBox="1"/>
          <p:nvPr/>
        </p:nvSpPr>
        <p:spPr>
          <a:xfrm>
            <a:off x="5326602" y="6119006"/>
            <a:ext cx="4429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dirty="0"/>
              <a:t>Áherslur á menntun fyrir alla</a:t>
            </a:r>
          </a:p>
        </p:txBody>
      </p:sp>
      <p:sp>
        <p:nvSpPr>
          <p:cNvPr id="27" name="Ör: Hægri 26">
            <a:extLst>
              <a:ext uri="{FF2B5EF4-FFF2-40B4-BE49-F238E27FC236}">
                <a16:creationId xmlns:a16="http://schemas.microsoft.com/office/drawing/2014/main" id="{702B20E2-50E8-443F-AB8A-FA6CF3E63B27}"/>
              </a:ext>
            </a:extLst>
          </p:cNvPr>
          <p:cNvSpPr/>
          <p:nvPr/>
        </p:nvSpPr>
        <p:spPr>
          <a:xfrm>
            <a:off x="3055062" y="3211977"/>
            <a:ext cx="77064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8" name="Ör: Hægri 27">
            <a:extLst>
              <a:ext uri="{FF2B5EF4-FFF2-40B4-BE49-F238E27FC236}">
                <a16:creationId xmlns:a16="http://schemas.microsoft.com/office/drawing/2014/main" id="{30024CDF-3255-4737-81B3-CFF777CD2A0A}"/>
              </a:ext>
            </a:extLst>
          </p:cNvPr>
          <p:cNvSpPr/>
          <p:nvPr/>
        </p:nvSpPr>
        <p:spPr>
          <a:xfrm>
            <a:off x="5837925" y="3211977"/>
            <a:ext cx="77064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9" name="Ör: Hægri 28">
            <a:extLst>
              <a:ext uri="{FF2B5EF4-FFF2-40B4-BE49-F238E27FC236}">
                <a16:creationId xmlns:a16="http://schemas.microsoft.com/office/drawing/2014/main" id="{60595C5F-5A52-4A7F-902F-0A9936B8E18C}"/>
              </a:ext>
            </a:extLst>
          </p:cNvPr>
          <p:cNvSpPr/>
          <p:nvPr/>
        </p:nvSpPr>
        <p:spPr>
          <a:xfrm>
            <a:off x="8293460" y="3203130"/>
            <a:ext cx="77064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0" name="Ör: Niður 29">
            <a:extLst>
              <a:ext uri="{FF2B5EF4-FFF2-40B4-BE49-F238E27FC236}">
                <a16:creationId xmlns:a16="http://schemas.microsoft.com/office/drawing/2014/main" id="{7BFBE459-60B7-4525-9B62-0482276D9350}"/>
              </a:ext>
            </a:extLst>
          </p:cNvPr>
          <p:cNvSpPr/>
          <p:nvPr/>
        </p:nvSpPr>
        <p:spPr>
          <a:xfrm rot="10800000">
            <a:off x="7303275" y="4435227"/>
            <a:ext cx="469373" cy="508306"/>
          </a:xfrm>
          <a:prstGeom prst="downArrow">
            <a:avLst>
              <a:gd name="adj1" fmla="val 50000"/>
              <a:gd name="adj2" fmla="val 518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1" name="Ör: Niður 30">
            <a:extLst>
              <a:ext uri="{FF2B5EF4-FFF2-40B4-BE49-F238E27FC236}">
                <a16:creationId xmlns:a16="http://schemas.microsoft.com/office/drawing/2014/main" id="{17934AB9-7418-4539-840F-3358F3673BD8}"/>
              </a:ext>
            </a:extLst>
          </p:cNvPr>
          <p:cNvSpPr/>
          <p:nvPr/>
        </p:nvSpPr>
        <p:spPr>
          <a:xfrm rot="10800000">
            <a:off x="7382354" y="5728290"/>
            <a:ext cx="469373" cy="508306"/>
          </a:xfrm>
          <a:prstGeom prst="downArrow">
            <a:avLst>
              <a:gd name="adj1" fmla="val 50000"/>
              <a:gd name="adj2" fmla="val 518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33" name="Mynd 32">
            <a:extLst>
              <a:ext uri="{FF2B5EF4-FFF2-40B4-BE49-F238E27FC236}">
                <a16:creationId xmlns:a16="http://schemas.microsoft.com/office/drawing/2014/main" id="{B5B6A7FF-FE3C-4866-8395-E53C3F245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8919" y="6092809"/>
            <a:ext cx="1605333" cy="6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9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00A022-5125-41D9-A314-F13ED654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738" y="775335"/>
            <a:ext cx="8713297" cy="634365"/>
          </a:xfrm>
        </p:spPr>
        <p:txBody>
          <a:bodyPr/>
          <a:lstStyle/>
          <a:p>
            <a:r>
              <a:rPr lang="is-IS" dirty="0"/>
              <a:t>Helstu tillögur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A6233-732C-462E-AF6C-C41ECDBB2D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65174" y="1409700"/>
            <a:ext cx="8564562" cy="5448300"/>
          </a:xfrm>
        </p:spPr>
        <p:txBody>
          <a:bodyPr numCol="1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1600" dirty="0"/>
              <a:t>Í </a:t>
            </a:r>
            <a:r>
              <a:rPr lang="is-IS" sz="1600" dirty="0" err="1"/>
              <a:t>samstarﬁ</a:t>
            </a:r>
            <a:r>
              <a:rPr lang="is-IS" sz="1600" dirty="0"/>
              <a:t> skólaþjónustu, félagsþjónustu og heilbrigðisþjónustu verði markvisst </a:t>
            </a:r>
            <a:r>
              <a:rPr lang="is-IS" sz="1600" b="1" u="sng" dirty="0"/>
              <a:t>unnið með aðferðir til að koma snemma auga á einstaklingsbundnar </a:t>
            </a:r>
            <a:r>
              <a:rPr lang="is-IS" sz="1600" b="1" u="sng" dirty="0" err="1"/>
              <a:t>þarﬁr</a:t>
            </a:r>
            <a:r>
              <a:rPr lang="is-IS" sz="1600" b="1" u="sng" dirty="0"/>
              <a:t> </a:t>
            </a:r>
            <a:r>
              <a:rPr lang="is-IS" sz="1600" dirty="0"/>
              <a:t>og veita nemendum sveigjanlegan stuðning.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1600" dirty="0"/>
              <a:t>Samband íslenskra sveitarfélaga í </a:t>
            </a:r>
            <a:r>
              <a:rPr lang="is-IS" sz="1600" dirty="0" err="1"/>
              <a:t>samstarﬁ</a:t>
            </a:r>
            <a:r>
              <a:rPr lang="is-IS" sz="1600" dirty="0"/>
              <a:t> við Skólastjórafélag Íslands bjóði upp á </a:t>
            </a:r>
            <a:r>
              <a:rPr lang="is-IS" sz="1600" b="1" u="sng" dirty="0"/>
              <a:t>námskeið fyrir verðandi og starfandi stjórnendur </a:t>
            </a:r>
            <a:r>
              <a:rPr lang="is-IS" sz="1600" dirty="0"/>
              <a:t>sem miði að því að auka þekkingu þeirra á ráðstöfun fjármuna í grunnskóla fyrir alla.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1600" dirty="0"/>
              <a:t>Sveitarfélög vinni að því í sameiningu að koma á </a:t>
            </a:r>
            <a:r>
              <a:rPr lang="is-IS" sz="1600" b="1" u="sng" dirty="0"/>
              <a:t>leiðbeinandi gæðastjórnunarkerﬁ </a:t>
            </a:r>
            <a:r>
              <a:rPr lang="is-IS" sz="1600" dirty="0"/>
              <a:t>sem tekur til markmiðssetningar í skólastarﬁ, ráðstöfun fjármuna, nýtingu fjármagns og eftirfylgd með útkomu og árangri</a:t>
            </a:r>
            <a:r>
              <a:rPr lang="is-I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1600" b="1" u="sng" dirty="0"/>
              <a:t>Verklag verði eflt við eftirlit </a:t>
            </a:r>
            <a:r>
              <a:rPr lang="is-IS" sz="1600" dirty="0"/>
              <a:t>og reglulega endurskoðun þess stuðnings sem nemendum er veittur</a:t>
            </a:r>
            <a:r>
              <a:rPr lang="is-IS" sz="1600" dirty="0" smtClean="0"/>
              <a:t>.</a:t>
            </a:r>
            <a:endParaRPr lang="is-I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1600" b="1" u="sng" dirty="0"/>
              <a:t>Sjálfsmatstæki Evrópumiðstöðvar </a:t>
            </a:r>
            <a:r>
              <a:rPr lang="is-IS" sz="1600" dirty="0"/>
              <a:t>um nám án aðgreiningar fyrir stefnumótun fjárveitinga verði gert aðgengilegt fyrir sveitarfélög.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s-I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s-I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s-I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36788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E594C2-502A-F54C-BA4F-76A4BAF9F3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55593" y="574489"/>
            <a:ext cx="10036407" cy="5709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FAD756-9C92-D14A-AB4E-557F8AB98FFA}"/>
              </a:ext>
            </a:extLst>
          </p:cNvPr>
          <p:cNvSpPr txBox="1"/>
          <p:nvPr/>
        </p:nvSpPr>
        <p:spPr>
          <a:xfrm rot="464918">
            <a:off x="570166" y="387178"/>
            <a:ext cx="1831743" cy="369332"/>
          </a:xfrm>
          <a:prstGeom prst="homePlat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S" dirty="0"/>
              <a:t>Viðfangsefni</a:t>
            </a:r>
          </a:p>
        </p:txBody>
      </p:sp>
      <p:sp>
        <p:nvSpPr>
          <p:cNvPr id="7" name="Right Arrow Callout 6">
            <a:extLst>
              <a:ext uri="{FF2B5EF4-FFF2-40B4-BE49-F238E27FC236}">
                <a16:creationId xmlns:a16="http://schemas.microsoft.com/office/drawing/2014/main" id="{E164F3B2-E47D-D54B-826F-0E4B49B5B2D2}"/>
              </a:ext>
            </a:extLst>
          </p:cNvPr>
          <p:cNvSpPr/>
          <p:nvPr/>
        </p:nvSpPr>
        <p:spPr>
          <a:xfrm rot="20945112">
            <a:off x="396360" y="1071285"/>
            <a:ext cx="1947887" cy="781050"/>
          </a:xfrm>
          <a:prstGeom prst="rightArrowCallout">
            <a:avLst>
              <a:gd name="adj1" fmla="val 25000"/>
              <a:gd name="adj2" fmla="val 24248"/>
              <a:gd name="adj3" fmla="val 29878"/>
              <a:gd name="adj4" fmla="val 7619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S" dirty="0"/>
              <a:t>Tilgangur</a:t>
            </a:r>
          </a:p>
        </p:txBody>
      </p:sp>
      <p:sp>
        <p:nvSpPr>
          <p:cNvPr id="8" name="Right Arrow Callout 7">
            <a:extLst>
              <a:ext uri="{FF2B5EF4-FFF2-40B4-BE49-F238E27FC236}">
                <a16:creationId xmlns:a16="http://schemas.microsoft.com/office/drawing/2014/main" id="{ED59DF18-BFE7-814B-BE3C-B2E30A5C2543}"/>
              </a:ext>
            </a:extLst>
          </p:cNvPr>
          <p:cNvSpPr/>
          <p:nvPr/>
        </p:nvSpPr>
        <p:spPr>
          <a:xfrm>
            <a:off x="455765" y="2167366"/>
            <a:ext cx="1962679" cy="2523265"/>
          </a:xfrm>
          <a:prstGeom prst="rightArrowCallout">
            <a:avLst>
              <a:gd name="adj1" fmla="val 11553"/>
              <a:gd name="adj2" fmla="val 64281"/>
              <a:gd name="adj3" fmla="val 11411"/>
              <a:gd name="adj4" fmla="val 74598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S" dirty="0"/>
              <a:t>Markmið</a:t>
            </a:r>
          </a:p>
        </p:txBody>
      </p:sp>
      <p:pic>
        <p:nvPicPr>
          <p:cNvPr id="12" name="Picture 11" descr="Logo for the Financing Policies for Inclusive Education Systems project">
            <a:extLst>
              <a:ext uri="{FF2B5EF4-FFF2-40B4-BE49-F238E27FC236}">
                <a16:creationId xmlns:a16="http://schemas.microsoft.com/office/drawing/2014/main" id="{6E8CD32F-2109-4A4F-8637-A94CFAD376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5" y="5936553"/>
            <a:ext cx="518796" cy="669414"/>
          </a:xfrm>
          <a:prstGeom prst="rect">
            <a:avLst/>
          </a:prstGeom>
          <a:effectLst/>
        </p:spPr>
      </p:pic>
      <p:sp>
        <p:nvSpPr>
          <p:cNvPr id="11" name="Up Arrow Callout 10">
            <a:extLst>
              <a:ext uri="{FF2B5EF4-FFF2-40B4-BE49-F238E27FC236}">
                <a16:creationId xmlns:a16="http://schemas.microsoft.com/office/drawing/2014/main" id="{D4C7550D-7525-D347-A793-79D07A0F6FD9}"/>
              </a:ext>
            </a:extLst>
          </p:cNvPr>
          <p:cNvSpPr/>
          <p:nvPr/>
        </p:nvSpPr>
        <p:spPr>
          <a:xfrm>
            <a:off x="5524500" y="4876800"/>
            <a:ext cx="2038350" cy="1009650"/>
          </a:xfrm>
          <a:prstGeom prst="upArrowCallou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S" dirty="0"/>
              <a:t>Matskvarði</a:t>
            </a: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B0CE8457-CA9F-B04E-8259-76088F8FB86B}"/>
              </a:ext>
            </a:extLst>
          </p:cNvPr>
          <p:cNvSpPr/>
          <p:nvPr/>
        </p:nvSpPr>
        <p:spPr>
          <a:xfrm>
            <a:off x="340033" y="5638800"/>
            <a:ext cx="1815560" cy="647355"/>
          </a:xfrm>
          <a:prstGeom prst="homePlat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S" dirty="0"/>
              <a:t>Orðskýringar</a:t>
            </a:r>
          </a:p>
        </p:txBody>
      </p:sp>
    </p:spTree>
    <p:extLst>
      <p:ext uri="{BB962C8B-B14F-4D97-AF65-F5344CB8AC3E}">
        <p14:creationId xmlns:p14="http://schemas.microsoft.com/office/powerpoint/2010/main" val="392307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0AD74-2E04-4AEF-BEE5-7BC03341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9593179" cy="1009651"/>
          </a:xfrm>
        </p:spPr>
        <p:txBody>
          <a:bodyPr anchor="b">
            <a:normAutofit/>
          </a:bodyPr>
          <a:lstStyle/>
          <a:p>
            <a:r>
              <a:rPr lang="is-IS" sz="4000"/>
              <a:t>Að lokum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1EFB3CF-EDBC-8944-B4B2-A10172D10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3" t="7788" r="1140" b="13982"/>
          <a:stretch/>
        </p:blipFill>
        <p:spPr>
          <a:xfrm>
            <a:off x="979476" y="1925686"/>
            <a:ext cx="4560261" cy="3404075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89C00-667D-4625-A939-D6636C87F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s-IS" sz="2400" b="1" dirty="0">
                <a:ea typeface="Jost Medium"/>
              </a:rPr>
              <a:t>Niðurstöður sýna að það er brýnt að sveitarfélög skoði hvert fyrir sig hvað það er sem ræður úthlutun </a:t>
            </a:r>
            <a:r>
              <a:rPr lang="is-IS" sz="2400" b="1" dirty="0" smtClean="0">
                <a:ea typeface="Jost Medium"/>
              </a:rPr>
              <a:t>fjármagns.</a:t>
            </a:r>
            <a:endParaRPr lang="is-IS" sz="2400" b="1" dirty="0">
              <a:ea typeface="Jost Medium"/>
            </a:endParaRPr>
          </a:p>
          <a:p>
            <a:r>
              <a:rPr lang="en-US" sz="2400" b="1" dirty="0" err="1" smtClean="0">
                <a:cs typeface="Calibri"/>
              </a:rPr>
              <a:t>Lausnin</a:t>
            </a:r>
            <a:r>
              <a:rPr lang="en-US" sz="2400" b="1" dirty="0" smtClean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felst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ekki</a:t>
            </a:r>
            <a:r>
              <a:rPr lang="en-US" sz="2400" b="1" dirty="0">
                <a:cs typeface="Calibri"/>
              </a:rPr>
              <a:t> í </a:t>
            </a:r>
            <a:r>
              <a:rPr lang="en-US" sz="2400" b="1" dirty="0" err="1">
                <a:cs typeface="Calibri"/>
              </a:rPr>
              <a:t>auknu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fjármagni</a:t>
            </a:r>
            <a:r>
              <a:rPr lang="en-US" sz="2400" b="1" dirty="0">
                <a:cs typeface="Calibri"/>
              </a:rPr>
              <a:t>, </a:t>
            </a:r>
            <a:r>
              <a:rPr lang="en-US" sz="2400" b="1" dirty="0" err="1">
                <a:cs typeface="Calibri"/>
              </a:rPr>
              <a:t>heldur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hvað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ræður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úthlutun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og</a:t>
            </a:r>
            <a:r>
              <a:rPr lang="en-US" sz="2400" b="1" dirty="0">
                <a:cs typeface="Calibri"/>
              </a:rPr>
              <a:t> </a:t>
            </a:r>
            <a:r>
              <a:rPr lang="en-US" sz="2400" b="1" dirty="0" err="1">
                <a:cs typeface="Calibri"/>
              </a:rPr>
              <a:t>ráðstöfun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þess</a:t>
            </a:r>
            <a:r>
              <a:rPr lang="en-US" sz="2400" b="1" dirty="0">
                <a:cs typeface="Calibri"/>
              </a:rPr>
              <a:t>.</a:t>
            </a:r>
            <a:endParaRPr lang="is-IS" b="1" dirty="0">
              <a:latin typeface="Jost Medium"/>
              <a:ea typeface="Jost Medium"/>
            </a:endParaRPr>
          </a:p>
        </p:txBody>
      </p:sp>
      <p:sp>
        <p:nvSpPr>
          <p:cNvPr id="4" name="Rétthyrningur 3"/>
          <p:cNvSpPr/>
          <p:nvPr/>
        </p:nvSpPr>
        <p:spPr>
          <a:xfrm>
            <a:off x="2867527" y="58502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dirty="0"/>
              <a:t>https://www.stjornarradid.is/gogn/rit-og-skyrslur/stakt-rit/2021/08/09/Radstofun-fjarmuna-i-grunnskola-fyrir-alla/</a:t>
            </a:r>
          </a:p>
        </p:txBody>
      </p:sp>
    </p:spTree>
    <p:extLst>
      <p:ext uri="{BB962C8B-B14F-4D97-AF65-F5344CB8AC3E}">
        <p14:creationId xmlns:p14="http://schemas.microsoft.com/office/powerpoint/2010/main" val="338280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ill 4"/>
          <p:cNvSpPr>
            <a:spLocks noGrp="1"/>
          </p:cNvSpPr>
          <p:nvPr>
            <p:ph type="title"/>
          </p:nvPr>
        </p:nvSpPr>
        <p:spPr>
          <a:xfrm>
            <a:off x="1377932" y="1204963"/>
            <a:ext cx="8713297" cy="1308093"/>
          </a:xfrm>
        </p:spPr>
        <p:txBody>
          <a:bodyPr/>
          <a:lstStyle/>
          <a:p>
            <a:pPr algn="ctr"/>
            <a:r>
              <a:rPr lang="is-IS" dirty="0" smtClean="0"/>
              <a:t>Umræðuefni í hópum</a:t>
            </a:r>
            <a:endParaRPr lang="is-IS" dirty="0"/>
          </a:p>
        </p:txBody>
      </p:sp>
      <p:sp>
        <p:nvSpPr>
          <p:cNvPr id="6" name="Textastaðgengill 5"/>
          <p:cNvSpPr>
            <a:spLocks noGrp="1"/>
          </p:cNvSpPr>
          <p:nvPr>
            <p:ph type="body" sz="quarter" idx="14"/>
          </p:nvPr>
        </p:nvSpPr>
        <p:spPr>
          <a:xfrm>
            <a:off x="3332747" y="2784743"/>
            <a:ext cx="9877927" cy="3312000"/>
          </a:xfrm>
        </p:spPr>
        <p:txBody>
          <a:bodyPr/>
          <a:lstStyle/>
          <a:p>
            <a:pPr algn="ctr"/>
            <a:r>
              <a:rPr lang="is-IS" sz="2000" dirty="0"/>
              <a:t>Hverjar eru </a:t>
            </a:r>
            <a:r>
              <a:rPr lang="is-IS" sz="2000" dirty="0" smtClean="0"/>
              <a:t>helstu: </a:t>
            </a:r>
          </a:p>
          <a:p>
            <a:pPr algn="ctr"/>
            <a:r>
              <a:rPr lang="is-IS" sz="2400" b="1" dirty="0" smtClean="0"/>
              <a:t>a</a:t>
            </a:r>
            <a:r>
              <a:rPr lang="is-IS" sz="2400" b="1" dirty="0"/>
              <a:t>. </a:t>
            </a:r>
            <a:r>
              <a:rPr lang="is-IS" sz="2400" b="1" i="1" u="sng" dirty="0"/>
              <a:t>áskoranir</a:t>
            </a:r>
            <a:r>
              <a:rPr lang="is-IS" sz="2400" b="1" dirty="0"/>
              <a:t>, </a:t>
            </a:r>
            <a:r>
              <a:rPr lang="is-IS" sz="2400" b="1" dirty="0" smtClean="0"/>
              <a:t>b</a:t>
            </a:r>
            <a:r>
              <a:rPr lang="is-IS" sz="2400" b="1" dirty="0"/>
              <a:t>. </a:t>
            </a:r>
            <a:r>
              <a:rPr lang="is-IS" sz="2400" b="1" i="1" u="sng" dirty="0"/>
              <a:t>hindranir</a:t>
            </a:r>
            <a:r>
              <a:rPr lang="is-IS" sz="2400" b="1" dirty="0"/>
              <a:t>, </a:t>
            </a:r>
            <a:r>
              <a:rPr lang="is-IS" sz="2400" b="1" dirty="0" smtClean="0"/>
              <a:t>c. </a:t>
            </a:r>
            <a:r>
              <a:rPr lang="is-IS" sz="2400" b="1" i="1" u="sng" dirty="0" smtClean="0"/>
              <a:t>leiðir</a:t>
            </a:r>
            <a:r>
              <a:rPr lang="is-IS" sz="2400" b="1" dirty="0" smtClean="0"/>
              <a:t> </a:t>
            </a:r>
          </a:p>
          <a:p>
            <a:pPr algn="ctr">
              <a:buNone/>
            </a:pPr>
            <a:r>
              <a:rPr lang="is-IS" sz="2000" dirty="0" smtClean="0"/>
              <a:t>er </a:t>
            </a:r>
            <a:r>
              <a:rPr lang="is-IS" sz="2000" dirty="0"/>
              <a:t>kemur að </a:t>
            </a:r>
            <a:r>
              <a:rPr lang="is-IS" sz="2000" b="1" u="sng" dirty="0"/>
              <a:t>nýtingu fjármagns </a:t>
            </a:r>
            <a:r>
              <a:rPr lang="is-IS" sz="2000" dirty="0"/>
              <a:t>til að styðja sem best við skólastarf </a:t>
            </a:r>
            <a:r>
              <a:rPr lang="is-IS" sz="2000" dirty="0" smtClean="0"/>
              <a:t>í </a:t>
            </a:r>
            <a:r>
              <a:rPr lang="is-IS" sz="2000" dirty="0"/>
              <a:t>grunnskóla í þágu menntunar fyrir alla þannig að starfið stuðli að jöfnum tækifærum og auknum árangri. </a:t>
            </a:r>
          </a:p>
          <a:p>
            <a:pPr algn="ctr">
              <a:buNone/>
            </a:pPr>
            <a:endParaRPr lang="is-IS" sz="2000" dirty="0" smtClean="0"/>
          </a:p>
          <a:p>
            <a:pPr algn="ctr"/>
            <a:endParaRPr lang="is-IS" sz="2000" dirty="0"/>
          </a:p>
          <a:p>
            <a:pPr algn="ctr"/>
            <a:endParaRPr lang="is-IS" sz="2000" dirty="0" smtClean="0"/>
          </a:p>
          <a:p>
            <a:pPr algn="ctr"/>
            <a:endParaRPr lang="is-IS" sz="2000" dirty="0"/>
          </a:p>
          <a:p>
            <a:pPr algn="ctr"/>
            <a:endParaRPr lang="is-IS" sz="2000" dirty="0" smtClean="0"/>
          </a:p>
          <a:p>
            <a:pPr algn="ctr"/>
            <a:endParaRPr lang="is-IS" sz="2000" dirty="0"/>
          </a:p>
          <a:p>
            <a:pPr algn="ctr"/>
            <a:endParaRPr lang="is-IS" sz="2000" dirty="0"/>
          </a:p>
        </p:txBody>
      </p:sp>
    </p:spTree>
    <p:extLst>
      <p:ext uri="{BB962C8B-B14F-4D97-AF65-F5344CB8AC3E}">
        <p14:creationId xmlns:p14="http://schemas.microsoft.com/office/powerpoint/2010/main" val="110114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46300" y="906304"/>
            <a:ext cx="10515600" cy="536129"/>
          </a:xfrm>
        </p:spPr>
        <p:txBody>
          <a:bodyPr>
            <a:normAutofit fontScale="90000"/>
          </a:bodyPr>
          <a:lstStyle/>
          <a:p>
            <a:pPr algn="ctr"/>
            <a:r>
              <a:rPr lang="is-IS" dirty="0"/>
              <a:t>Tenging við nýja menntastefnu</a:t>
            </a:r>
            <a:endParaRPr lang="is-IS" dirty="0">
              <a:solidFill>
                <a:srgbClr val="0070C0"/>
              </a:solidFill>
            </a:endParaRPr>
          </a:p>
        </p:txBody>
      </p:sp>
      <p:sp>
        <p:nvSpPr>
          <p:cNvPr id="5" name="Textarammi 4"/>
          <p:cNvSpPr txBox="1"/>
          <p:nvPr/>
        </p:nvSpPr>
        <p:spPr>
          <a:xfrm>
            <a:off x="1062237" y="6099650"/>
            <a:ext cx="1839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s-IS"/>
          </a:p>
        </p:txBody>
      </p:sp>
      <p:sp>
        <p:nvSpPr>
          <p:cNvPr id="8" name="Vinstri tvíoddur 7"/>
          <p:cNvSpPr/>
          <p:nvPr/>
        </p:nvSpPr>
        <p:spPr>
          <a:xfrm>
            <a:off x="9452986" y="1818468"/>
            <a:ext cx="1973872" cy="536129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Vinstri tvíoddur 8"/>
          <p:cNvSpPr/>
          <p:nvPr/>
        </p:nvSpPr>
        <p:spPr>
          <a:xfrm>
            <a:off x="9452984" y="2507494"/>
            <a:ext cx="2733727" cy="536129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Textarammi 13"/>
          <p:cNvSpPr txBox="1"/>
          <p:nvPr/>
        </p:nvSpPr>
        <p:spPr>
          <a:xfrm>
            <a:off x="1865178" y="5756097"/>
            <a:ext cx="2073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400" dirty="0">
                <a:solidFill>
                  <a:schemeClr val="tx2"/>
                </a:solidFill>
              </a:rPr>
              <a:t>Niðurstöður úttektar</a:t>
            </a:r>
          </a:p>
        </p:txBody>
      </p:sp>
      <p:sp>
        <p:nvSpPr>
          <p:cNvPr id="16" name="Textarammi 15"/>
          <p:cNvSpPr txBox="1"/>
          <p:nvPr/>
        </p:nvSpPr>
        <p:spPr>
          <a:xfrm>
            <a:off x="7859857" y="6042048"/>
            <a:ext cx="1138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400" dirty="0">
                <a:solidFill>
                  <a:schemeClr val="bg1"/>
                </a:solidFill>
              </a:rPr>
              <a:t>Vellíðan í öndvegi</a:t>
            </a:r>
          </a:p>
        </p:txBody>
      </p:sp>
      <p:sp>
        <p:nvSpPr>
          <p:cNvPr id="17" name="Textarammi 16"/>
          <p:cNvSpPr txBox="1"/>
          <p:nvPr/>
        </p:nvSpPr>
        <p:spPr>
          <a:xfrm>
            <a:off x="9969580" y="6027866"/>
            <a:ext cx="1076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400" dirty="0">
                <a:solidFill>
                  <a:schemeClr val="bg1"/>
                </a:solidFill>
              </a:rPr>
              <a:t>Gæði í forgrunni</a:t>
            </a:r>
          </a:p>
        </p:txBody>
      </p:sp>
      <p:pic>
        <p:nvPicPr>
          <p:cNvPr id="23" name="Mynd 22">
            <a:extLst>
              <a:ext uri="{FF2B5EF4-FFF2-40B4-BE49-F238E27FC236}">
                <a16:creationId xmlns:a16="http://schemas.microsoft.com/office/drawing/2014/main" id="{4A3E0C2C-F8E1-4858-8C68-D1102C743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85" y="1442433"/>
            <a:ext cx="8202809" cy="4331778"/>
          </a:xfrm>
          <a:prstGeom prst="rect">
            <a:avLst/>
          </a:prstGeom>
        </p:spPr>
      </p:pic>
      <p:sp>
        <p:nvSpPr>
          <p:cNvPr id="25" name="Textarammi 24">
            <a:extLst>
              <a:ext uri="{FF2B5EF4-FFF2-40B4-BE49-F238E27FC236}">
                <a16:creationId xmlns:a16="http://schemas.microsoft.com/office/drawing/2014/main" id="{BF7D407C-05A1-42C0-BD1E-EFEF8E0E406E}"/>
              </a:ext>
            </a:extLst>
          </p:cNvPr>
          <p:cNvSpPr txBox="1"/>
          <p:nvPr/>
        </p:nvSpPr>
        <p:spPr>
          <a:xfrm>
            <a:off x="4209970" y="5756097"/>
            <a:ext cx="2679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400" dirty="0">
                <a:solidFill>
                  <a:schemeClr val="tx2"/>
                </a:solidFill>
              </a:rPr>
              <a:t>Fundaröð, umræður og tillögur</a:t>
            </a:r>
            <a:br>
              <a:rPr lang="is-IS" sz="1400" dirty="0">
                <a:solidFill>
                  <a:schemeClr val="tx2"/>
                </a:solidFill>
              </a:rPr>
            </a:br>
            <a:endParaRPr lang="is-IS" sz="1400" dirty="0">
              <a:solidFill>
                <a:schemeClr val="tx2"/>
              </a:solidFill>
            </a:endParaRPr>
          </a:p>
        </p:txBody>
      </p:sp>
      <p:sp>
        <p:nvSpPr>
          <p:cNvPr id="26" name="Textarammi 25">
            <a:extLst>
              <a:ext uri="{FF2B5EF4-FFF2-40B4-BE49-F238E27FC236}">
                <a16:creationId xmlns:a16="http://schemas.microsoft.com/office/drawing/2014/main" id="{63CD2744-5E38-472C-A8CB-EF461F54C190}"/>
              </a:ext>
            </a:extLst>
          </p:cNvPr>
          <p:cNvSpPr txBox="1"/>
          <p:nvPr/>
        </p:nvSpPr>
        <p:spPr>
          <a:xfrm>
            <a:off x="7212169" y="5787723"/>
            <a:ext cx="2240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400" dirty="0">
                <a:solidFill>
                  <a:schemeClr val="tx2"/>
                </a:solidFill>
              </a:rPr>
              <a:t>Umfangsmikið samstarfsverkefni</a:t>
            </a:r>
          </a:p>
        </p:txBody>
      </p:sp>
      <p:sp>
        <p:nvSpPr>
          <p:cNvPr id="28" name="Textarammi 27">
            <a:extLst>
              <a:ext uri="{FF2B5EF4-FFF2-40B4-BE49-F238E27FC236}">
                <a16:creationId xmlns:a16="http://schemas.microsoft.com/office/drawing/2014/main" id="{B9FF372C-D121-4153-82D0-40DB6DCA0995}"/>
              </a:ext>
            </a:extLst>
          </p:cNvPr>
          <p:cNvSpPr txBox="1"/>
          <p:nvPr/>
        </p:nvSpPr>
        <p:spPr>
          <a:xfrm>
            <a:off x="9806520" y="1947434"/>
            <a:ext cx="15956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s-IS" sz="1800" dirty="0">
                <a:solidFill>
                  <a:schemeClr val="tx2"/>
                </a:solidFill>
              </a:rPr>
              <a:t>Jöfn tækifæri</a:t>
            </a:r>
            <a:endParaRPr lang="LID4096" sz="1800" dirty="0">
              <a:solidFill>
                <a:schemeClr val="tx2"/>
              </a:solidFill>
            </a:endParaRPr>
          </a:p>
        </p:txBody>
      </p:sp>
      <p:sp>
        <p:nvSpPr>
          <p:cNvPr id="29" name="Vinstri tvíoddur 7">
            <a:extLst>
              <a:ext uri="{FF2B5EF4-FFF2-40B4-BE49-F238E27FC236}">
                <a16:creationId xmlns:a16="http://schemas.microsoft.com/office/drawing/2014/main" id="{B3B4E519-6672-48EB-9DEC-2AAD009664D6}"/>
              </a:ext>
            </a:extLst>
          </p:cNvPr>
          <p:cNvSpPr/>
          <p:nvPr/>
        </p:nvSpPr>
        <p:spPr>
          <a:xfrm>
            <a:off x="9428296" y="3289949"/>
            <a:ext cx="2763703" cy="536129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Vinstri tvíoddur 8">
            <a:extLst>
              <a:ext uri="{FF2B5EF4-FFF2-40B4-BE49-F238E27FC236}">
                <a16:creationId xmlns:a16="http://schemas.microsoft.com/office/drawing/2014/main" id="{311DC594-E7DA-48D7-B2E2-4651FE617E92}"/>
              </a:ext>
            </a:extLst>
          </p:cNvPr>
          <p:cNvSpPr/>
          <p:nvPr/>
        </p:nvSpPr>
        <p:spPr>
          <a:xfrm>
            <a:off x="9428295" y="3978975"/>
            <a:ext cx="2625333" cy="536129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Vinstri tvíoddur 8">
            <a:extLst>
              <a:ext uri="{FF2B5EF4-FFF2-40B4-BE49-F238E27FC236}">
                <a16:creationId xmlns:a16="http://schemas.microsoft.com/office/drawing/2014/main" id="{91A29CB1-BCFC-4418-9C24-645B6D4C2C54}"/>
              </a:ext>
            </a:extLst>
          </p:cNvPr>
          <p:cNvSpPr/>
          <p:nvPr/>
        </p:nvSpPr>
        <p:spPr>
          <a:xfrm>
            <a:off x="9452985" y="4719517"/>
            <a:ext cx="2380190" cy="536129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Textarammi 32">
            <a:extLst>
              <a:ext uri="{FF2B5EF4-FFF2-40B4-BE49-F238E27FC236}">
                <a16:creationId xmlns:a16="http://schemas.microsoft.com/office/drawing/2014/main" id="{62FA57C9-8119-43D8-9163-AA98C322904C}"/>
              </a:ext>
            </a:extLst>
          </p:cNvPr>
          <p:cNvSpPr txBox="1"/>
          <p:nvPr/>
        </p:nvSpPr>
        <p:spPr>
          <a:xfrm>
            <a:off x="9792571" y="2649937"/>
            <a:ext cx="22224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s-IS" sz="1800" dirty="0">
                <a:solidFill>
                  <a:schemeClr val="tx2"/>
                </a:solidFill>
              </a:rPr>
              <a:t>Kennsla í fremstu röð</a:t>
            </a:r>
            <a:endParaRPr lang="LID4096" sz="1800" dirty="0">
              <a:solidFill>
                <a:schemeClr val="tx2"/>
              </a:solidFill>
            </a:endParaRPr>
          </a:p>
        </p:txBody>
      </p:sp>
      <p:sp>
        <p:nvSpPr>
          <p:cNvPr id="34" name="Textarammi 33">
            <a:extLst>
              <a:ext uri="{FF2B5EF4-FFF2-40B4-BE49-F238E27FC236}">
                <a16:creationId xmlns:a16="http://schemas.microsoft.com/office/drawing/2014/main" id="{9AFA9669-641E-4E81-BA11-73EFD06D2F32}"/>
              </a:ext>
            </a:extLst>
          </p:cNvPr>
          <p:cNvSpPr txBox="1"/>
          <p:nvPr/>
        </p:nvSpPr>
        <p:spPr>
          <a:xfrm>
            <a:off x="9806519" y="3422022"/>
            <a:ext cx="259913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s-IS" dirty="0">
                <a:solidFill>
                  <a:schemeClr val="tx2"/>
                </a:solidFill>
              </a:rPr>
              <a:t>Hæfni fyrir framtíðina</a:t>
            </a:r>
            <a:endParaRPr lang="LID4096" sz="1800" dirty="0">
              <a:solidFill>
                <a:schemeClr val="tx2"/>
              </a:solidFill>
            </a:endParaRPr>
          </a:p>
        </p:txBody>
      </p:sp>
      <p:sp>
        <p:nvSpPr>
          <p:cNvPr id="35" name="Textarammi 34">
            <a:extLst>
              <a:ext uri="{FF2B5EF4-FFF2-40B4-BE49-F238E27FC236}">
                <a16:creationId xmlns:a16="http://schemas.microsoft.com/office/drawing/2014/main" id="{9589CBEF-11B4-4C83-A483-A015102A0B76}"/>
              </a:ext>
            </a:extLst>
          </p:cNvPr>
          <p:cNvSpPr txBox="1"/>
          <p:nvPr/>
        </p:nvSpPr>
        <p:spPr>
          <a:xfrm>
            <a:off x="9806519" y="4108539"/>
            <a:ext cx="23801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s-IS" sz="1800" dirty="0">
                <a:solidFill>
                  <a:schemeClr val="tx2"/>
                </a:solidFill>
              </a:rPr>
              <a:t>Vellíðan í öndvegi</a:t>
            </a:r>
          </a:p>
          <a:p>
            <a:pPr algn="l"/>
            <a:endParaRPr lang="LID4096" sz="1800" dirty="0">
              <a:solidFill>
                <a:schemeClr val="tx2"/>
              </a:solidFill>
            </a:endParaRPr>
          </a:p>
        </p:txBody>
      </p:sp>
      <p:sp>
        <p:nvSpPr>
          <p:cNvPr id="36" name="Textarammi 35">
            <a:extLst>
              <a:ext uri="{FF2B5EF4-FFF2-40B4-BE49-F238E27FC236}">
                <a16:creationId xmlns:a16="http://schemas.microsoft.com/office/drawing/2014/main" id="{CA08E323-AD8C-4FBD-A7DF-CECA51B25484}"/>
              </a:ext>
            </a:extLst>
          </p:cNvPr>
          <p:cNvSpPr txBox="1"/>
          <p:nvPr/>
        </p:nvSpPr>
        <p:spPr>
          <a:xfrm>
            <a:off x="9806520" y="4837890"/>
            <a:ext cx="259913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s-IS" sz="1800" dirty="0">
                <a:solidFill>
                  <a:schemeClr val="tx2"/>
                </a:solidFill>
              </a:rPr>
              <a:t>Gæði í forgrunni</a:t>
            </a:r>
            <a:endParaRPr lang="LID4096" sz="1800" dirty="0">
              <a:solidFill>
                <a:schemeClr val="tx2"/>
              </a:solidFill>
            </a:endParaRPr>
          </a:p>
        </p:txBody>
      </p:sp>
      <p:sp>
        <p:nvSpPr>
          <p:cNvPr id="39" name="Textarammi 38">
            <a:extLst>
              <a:ext uri="{FF2B5EF4-FFF2-40B4-BE49-F238E27FC236}">
                <a16:creationId xmlns:a16="http://schemas.microsoft.com/office/drawing/2014/main" id="{45C12372-22EB-4298-A342-D964D181A9BF}"/>
              </a:ext>
            </a:extLst>
          </p:cNvPr>
          <p:cNvSpPr txBox="1"/>
          <p:nvPr/>
        </p:nvSpPr>
        <p:spPr>
          <a:xfrm>
            <a:off x="9522672" y="5766905"/>
            <a:ext cx="25309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s-IS" sz="1800" b="1" dirty="0">
                <a:solidFill>
                  <a:schemeClr val="tx2"/>
                </a:solidFill>
              </a:rPr>
              <a:t>Menntastefna til 2030</a:t>
            </a:r>
            <a:endParaRPr lang="LID4096" sz="1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60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B40198-7A37-464A-A454-D63AD010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032" y="931862"/>
            <a:ext cx="9725915" cy="740193"/>
          </a:xfrm>
        </p:spPr>
        <p:txBody>
          <a:bodyPr>
            <a:normAutofit/>
          </a:bodyPr>
          <a:lstStyle/>
          <a:p>
            <a:r>
              <a:rPr lang="en-IS" sz="4000" dirty="0"/>
              <a:t>Þrjár tillögur til úrbóta til að þróa kerfið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7FB4557-EDEE-6A45-817A-096E88CF6C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8690869"/>
              </p:ext>
            </p:extLst>
          </p:nvPr>
        </p:nvGraphicFramePr>
        <p:xfrm>
          <a:off x="1026695" y="1672055"/>
          <a:ext cx="9455150" cy="5079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4614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ill 2"/>
          <p:cNvSpPr>
            <a:spLocks noGrp="1"/>
          </p:cNvSpPr>
          <p:nvPr>
            <p:ph type="title"/>
          </p:nvPr>
        </p:nvSpPr>
        <p:spPr>
          <a:xfrm>
            <a:off x="2044332" y="233577"/>
            <a:ext cx="8713297" cy="1308093"/>
          </a:xfrm>
        </p:spPr>
        <p:txBody>
          <a:bodyPr/>
          <a:lstStyle/>
          <a:p>
            <a:r>
              <a:rPr lang="is-IS" dirty="0" smtClean="0"/>
              <a:t>Samstarfsverkefni með 13 sveitarfélögum</a:t>
            </a:r>
            <a:endParaRPr lang="is-IS" dirty="0"/>
          </a:p>
        </p:txBody>
      </p:sp>
      <p:sp>
        <p:nvSpPr>
          <p:cNvPr id="4" name="Staðgengill efnis 3"/>
          <p:cNvSpPr>
            <a:spLocks noGrp="1"/>
          </p:cNvSpPr>
          <p:nvPr>
            <p:ph sz="half" idx="1"/>
          </p:nvPr>
        </p:nvSpPr>
        <p:spPr>
          <a:xfrm>
            <a:off x="1044539" y="1825625"/>
            <a:ext cx="5181600" cy="4351338"/>
          </a:xfrm>
        </p:spPr>
        <p:txBody>
          <a:bodyPr/>
          <a:lstStyle/>
          <a:p>
            <a:r>
              <a:rPr lang="is-IS" sz="1600" dirty="0" smtClean="0"/>
              <a:t>Verkefnið </a:t>
            </a:r>
            <a:r>
              <a:rPr lang="is-IS" sz="1600" dirty="0"/>
              <a:t>hófst í lok mars 2020 og lauk í nóvember sama ár. </a:t>
            </a:r>
            <a:r>
              <a:rPr lang="is-IS" sz="1600" dirty="0" smtClean="0"/>
              <a:t>Haldnir </a:t>
            </a:r>
            <a:r>
              <a:rPr lang="is-IS" sz="1600" dirty="0"/>
              <a:t>voru 10 </a:t>
            </a:r>
            <a:r>
              <a:rPr lang="is-IS" sz="1600" dirty="0" smtClean="0"/>
              <a:t>fræðslu- og vinnufundir í alls </a:t>
            </a:r>
            <a:r>
              <a:rPr lang="is-IS" sz="1600" dirty="0"/>
              <a:t>25 </a:t>
            </a:r>
            <a:r>
              <a:rPr lang="is-IS" sz="1600" dirty="0" smtClean="0"/>
              <a:t>klst. með fjarfundarbúnaði.</a:t>
            </a:r>
          </a:p>
          <a:p>
            <a:r>
              <a:rPr lang="is-IS" sz="1600" dirty="0"/>
              <a:t>45 einstaklingar frá 13 sveitarfélögum tóku þátt í samstarfsverkefninu. Í þátttökusveitarfélögunum eru um 83% allra grunnskólanemenda á landinu.</a:t>
            </a:r>
          </a:p>
          <a:p>
            <a:endParaRPr lang="is-IS" sz="1400" dirty="0"/>
          </a:p>
        </p:txBody>
      </p:sp>
      <p:sp>
        <p:nvSpPr>
          <p:cNvPr id="5" name="Staðgengill efnis 4"/>
          <p:cNvSpPr>
            <a:spLocks noGrp="1"/>
          </p:cNvSpPr>
          <p:nvPr>
            <p:ph sz="half" idx="2"/>
          </p:nvPr>
        </p:nvSpPr>
        <p:spPr>
          <a:xfrm>
            <a:off x="6226139" y="931774"/>
            <a:ext cx="5476124" cy="5756702"/>
          </a:xfrm>
        </p:spPr>
        <p:txBody>
          <a:bodyPr>
            <a:normAutofit/>
          </a:bodyPr>
          <a:lstStyle/>
          <a:p>
            <a:endParaRPr lang="is-IS" sz="1400" dirty="0" smtClean="0"/>
          </a:p>
          <a:p>
            <a:endParaRPr lang="is-IS" sz="1400" b="1" dirty="0" smtClean="0"/>
          </a:p>
          <a:p>
            <a:pPr marL="0" indent="0" algn="ctr">
              <a:lnSpc>
                <a:spcPct val="100000"/>
              </a:lnSpc>
              <a:buNone/>
            </a:pPr>
            <a:r>
              <a:rPr lang="is-IS" b="1" dirty="0" smtClean="0"/>
              <a:t>Greining sveitarfélaga á núverandi stöðu.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is-IS" sz="1600" b="1" u="sng" dirty="0" smtClean="0"/>
              <a:t>17 atriði lögð til grundvallar.</a:t>
            </a:r>
          </a:p>
          <a:p>
            <a:pPr marL="0" indent="0" algn="ctr">
              <a:buNone/>
            </a:pPr>
            <a:endParaRPr lang="is-IS" sz="1400" b="1" dirty="0" smtClean="0"/>
          </a:p>
          <a:p>
            <a:endParaRPr lang="is-IS" sz="1400" dirty="0" smtClean="0"/>
          </a:p>
          <a:p>
            <a:endParaRPr lang="is-IS" sz="1400" dirty="0" smtClean="0"/>
          </a:p>
          <a:p>
            <a:endParaRPr lang="is-IS" sz="1400" dirty="0" smtClean="0"/>
          </a:p>
          <a:p>
            <a:endParaRPr lang="is-IS" sz="1400" dirty="0" smtClean="0"/>
          </a:p>
          <a:p>
            <a:pPr marL="0" indent="0">
              <a:buNone/>
            </a:pPr>
            <a:endParaRPr lang="is-IS" sz="1400" dirty="0" smtClean="0"/>
          </a:p>
          <a:p>
            <a:pPr marL="0" indent="0">
              <a:buNone/>
            </a:pPr>
            <a:endParaRPr lang="is-IS" sz="1400" dirty="0" smtClean="0"/>
          </a:p>
          <a:p>
            <a:endParaRPr lang="is-IS" sz="1400" dirty="0"/>
          </a:p>
        </p:txBody>
      </p:sp>
      <p:pic>
        <p:nvPicPr>
          <p:cNvPr id="7" name="Myn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809" y="4260240"/>
            <a:ext cx="4047060" cy="2428236"/>
          </a:xfrm>
          <a:prstGeom prst="rect">
            <a:avLst/>
          </a:prstGeom>
        </p:spPr>
      </p:pic>
      <p:pic>
        <p:nvPicPr>
          <p:cNvPr id="8" name="Myn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018" y="2622884"/>
            <a:ext cx="5667313" cy="355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2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30B44-4D70-E64F-9A72-72DDCA9D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9593179" cy="1009651"/>
          </a:xfrm>
        </p:spPr>
        <p:txBody>
          <a:bodyPr anchor="b">
            <a:normAutofit/>
          </a:bodyPr>
          <a:lstStyle/>
          <a:p>
            <a:r>
              <a:rPr lang="is-IS"/>
              <a:t>Markmið verkefnisins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92770-A226-4648-9066-3D08F8F82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789" y="1831639"/>
            <a:ext cx="5181600" cy="4779713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marL="0" indent="0">
              <a:buNone/>
            </a:pPr>
            <a:r>
              <a:rPr lang="en-GB" sz="2900" b="1" dirty="0" err="1">
                <a:ea typeface="Jost Medium"/>
              </a:rPr>
              <a:t>Markmið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verkefnisins</a:t>
            </a:r>
            <a:r>
              <a:rPr lang="en-GB" sz="2900" b="1" dirty="0">
                <a:ea typeface="Jost Medium"/>
              </a:rPr>
              <a:t> var </a:t>
            </a:r>
            <a:r>
              <a:rPr lang="en-GB" sz="2900" b="1" dirty="0" err="1">
                <a:ea typeface="Jost Medium"/>
              </a:rPr>
              <a:t>þríþætt</a:t>
            </a:r>
            <a:r>
              <a:rPr lang="en-GB" sz="2900" b="1" dirty="0">
                <a:ea typeface="Jost Medium"/>
              </a:rPr>
              <a:t>: </a:t>
            </a:r>
            <a:endParaRPr lang="en-GB" sz="2900" b="1" dirty="0"/>
          </a:p>
          <a:p>
            <a:r>
              <a:rPr lang="en-GB" sz="2900" b="1" dirty="0" err="1">
                <a:ea typeface="Jost Medium"/>
              </a:rPr>
              <a:t>að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greina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núgildandi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forsendur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fjármögnunar</a:t>
            </a:r>
            <a:r>
              <a:rPr lang="en-GB" sz="2900" b="1" dirty="0">
                <a:ea typeface="Jost Medium"/>
              </a:rPr>
              <a:t>, </a:t>
            </a:r>
            <a:endParaRPr lang="en-GB" sz="2900" b="1" dirty="0"/>
          </a:p>
          <a:p>
            <a:r>
              <a:rPr lang="en-GB" sz="2900" b="1" dirty="0" err="1">
                <a:ea typeface="Jost Medium"/>
              </a:rPr>
              <a:t>að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ígrunda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og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setja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fram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leiðbeinandi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viðmið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og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tillögur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til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áframhaldandi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vinnu</a:t>
            </a:r>
            <a:r>
              <a:rPr lang="en-GB" sz="2900" b="1" dirty="0">
                <a:ea typeface="Jost Medium"/>
              </a:rPr>
              <a:t>, </a:t>
            </a:r>
            <a:endParaRPr lang="en-GB" sz="2900" b="1" dirty="0"/>
          </a:p>
          <a:p>
            <a:r>
              <a:rPr lang="en-GB" sz="2900" b="1" dirty="0" err="1">
                <a:ea typeface="Jost Medium"/>
              </a:rPr>
              <a:t>að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skoða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hvernig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sjálfsmatstæki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fyrir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stefnumótun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fjárveitinga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frá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Evrópumiðstöð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nýtist</a:t>
            </a:r>
            <a:r>
              <a:rPr lang="en-GB" sz="2900" b="1" dirty="0">
                <a:ea typeface="Jost Medium"/>
              </a:rPr>
              <a:t> </a:t>
            </a:r>
            <a:r>
              <a:rPr lang="en-GB" sz="2900" b="1" dirty="0" err="1">
                <a:ea typeface="Jost Medium"/>
              </a:rPr>
              <a:t>í</a:t>
            </a:r>
            <a:r>
              <a:rPr lang="en-GB" sz="2900" b="1" dirty="0">
                <a:ea typeface="Jost Medium"/>
              </a:rPr>
              <a:t> </a:t>
            </a:r>
            <a:r>
              <a:rPr lang="en-GB" sz="2900" b="1" dirty="0" err="1">
                <a:ea typeface="Jost Medium"/>
              </a:rPr>
              <a:t>íslensku</a:t>
            </a:r>
            <a:r>
              <a:rPr lang="en-GB" sz="2900" b="1" dirty="0">
                <a:ea typeface="Jost Medium"/>
              </a:rPr>
              <a:t> </a:t>
            </a:r>
            <a:r>
              <a:rPr lang="en-GB" sz="2900" b="1" dirty="0" err="1">
                <a:ea typeface="Jost Medium"/>
              </a:rPr>
              <a:t>samhengi</a:t>
            </a:r>
            <a:r>
              <a:rPr lang="en-GB" sz="2900" b="1" dirty="0">
                <a:ea typeface="Jost Medium"/>
              </a:rPr>
              <a:t>.</a:t>
            </a:r>
          </a:p>
          <a:p>
            <a:pPr marL="0" indent="0">
              <a:buNone/>
            </a:pPr>
            <a:r>
              <a:rPr lang="en-GB" sz="2900" b="1" dirty="0" err="1">
                <a:ea typeface="Jost Medium"/>
              </a:rPr>
              <a:t>Lykilspurningin</a:t>
            </a:r>
            <a:r>
              <a:rPr lang="en-GB" sz="2900" b="1" dirty="0">
                <a:ea typeface="Jost Medium"/>
              </a:rPr>
              <a:t>:</a:t>
            </a:r>
          </a:p>
          <a:p>
            <a:pPr marL="0" indent="0">
              <a:buNone/>
            </a:pPr>
            <a:r>
              <a:rPr lang="is-IS" sz="3300" b="1" i="1" dirty="0"/>
              <a:t>Hvaða breytinga er þörf við úthlutun og ráðstöfun fjármagns til skóla svo að það styðji betur við starfshætti sem stuðla að menntun fyrir alla?</a:t>
            </a:r>
            <a:endParaRPr lang="is-IS" sz="3300" b="1" dirty="0"/>
          </a:p>
          <a:p>
            <a:pPr marL="0" indent="0">
              <a:buNone/>
            </a:pPr>
            <a:r>
              <a:rPr lang="en-GB" dirty="0">
                <a:latin typeface="Jost Medium"/>
                <a:ea typeface="Jost Medium"/>
              </a:rPr>
              <a:t> </a:t>
            </a:r>
            <a:endParaRPr lang="en-GB" dirty="0"/>
          </a:p>
          <a:p>
            <a:endParaRPr lang="en-IS" dirty="0"/>
          </a:p>
        </p:txBody>
      </p:sp>
      <p:pic>
        <p:nvPicPr>
          <p:cNvPr id="5" name="Myn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299" y="2238375"/>
            <a:ext cx="5624659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5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ill 2"/>
          <p:cNvSpPr>
            <a:spLocks noGrp="1"/>
          </p:cNvSpPr>
          <p:nvPr>
            <p:ph type="title"/>
          </p:nvPr>
        </p:nvSpPr>
        <p:spPr>
          <a:xfrm>
            <a:off x="2652963" y="1223010"/>
            <a:ext cx="8659471" cy="407269"/>
          </a:xfrm>
        </p:spPr>
        <p:txBody>
          <a:bodyPr/>
          <a:lstStyle/>
          <a:p>
            <a:r>
              <a:rPr lang="is-IS" sz="3200" dirty="0" smtClean="0"/>
              <a:t>Fjármögnun grunnskólans á Íslandi</a:t>
            </a:r>
            <a:endParaRPr lang="is-IS" sz="3200" dirty="0"/>
          </a:p>
        </p:txBody>
      </p:sp>
      <p:pic>
        <p:nvPicPr>
          <p:cNvPr id="12" name="Myn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3" y="1725638"/>
            <a:ext cx="11189031" cy="4741983"/>
          </a:xfrm>
          <a:prstGeom prst="rect">
            <a:avLst/>
          </a:prstGeom>
        </p:spPr>
      </p:pic>
      <p:sp>
        <p:nvSpPr>
          <p:cNvPr id="13" name="Textarammi 12"/>
          <p:cNvSpPr txBox="1"/>
          <p:nvPr/>
        </p:nvSpPr>
        <p:spPr>
          <a:xfrm>
            <a:off x="1666933" y="2703887"/>
            <a:ext cx="262288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s-IS" sz="1400" dirty="0">
                <a:solidFill>
                  <a:srgbClr val="1A336A"/>
                </a:solidFill>
              </a:rPr>
              <a:t>Er kemur að uppsöfnuðum fjárhæðum á hvern nemenda í skólaskyldu frá 6-15 ára þá er Ísland í </a:t>
            </a:r>
            <a:r>
              <a:rPr lang="is-IS" sz="1400" dirty="0" smtClean="0">
                <a:solidFill>
                  <a:srgbClr val="1A336A"/>
                </a:solidFill>
              </a:rPr>
              <a:t>fjórða </a:t>
            </a:r>
            <a:r>
              <a:rPr lang="is-IS" sz="1400" dirty="0">
                <a:solidFill>
                  <a:srgbClr val="1A336A"/>
                </a:solidFill>
              </a:rPr>
              <a:t>sæti Evrópuþjóða.</a:t>
            </a:r>
          </a:p>
        </p:txBody>
      </p:sp>
      <p:sp>
        <p:nvSpPr>
          <p:cNvPr id="2" name="Textarammi 1"/>
          <p:cNvSpPr txBox="1"/>
          <p:nvPr/>
        </p:nvSpPr>
        <p:spPr>
          <a:xfrm>
            <a:off x="6611352" y="2711634"/>
            <a:ext cx="3958390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s-IS" sz="1600" dirty="0" smtClean="0">
                <a:solidFill>
                  <a:srgbClr val="003D85"/>
                </a:solidFill>
              </a:rPr>
              <a:t>Þróun frá 1998-2020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is-IS" sz="1400" dirty="0" smtClean="0">
                <a:solidFill>
                  <a:srgbClr val="003D85"/>
                </a:solidFill>
              </a:rPr>
              <a:t>Nemendum fjölgar um 10%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is-IS" sz="1400" dirty="0" smtClean="0">
                <a:solidFill>
                  <a:srgbClr val="003D85"/>
                </a:solidFill>
              </a:rPr>
              <a:t>Starfsfólki við kennslu fjölgar um 49%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is-IS" sz="1400" dirty="0" smtClean="0">
                <a:solidFill>
                  <a:srgbClr val="003D85"/>
                </a:solidFill>
              </a:rPr>
              <a:t>Öðru starfsfólki fjölgar um 100% 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is-IS" sz="1200" dirty="0" smtClean="0">
                <a:solidFill>
                  <a:srgbClr val="003D85"/>
                </a:solidFill>
              </a:rPr>
              <a:t>-80% ófaglært starfsfólk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is-IS" sz="1800" dirty="0" smtClean="0">
              <a:solidFill>
                <a:srgbClr val="003D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0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taðgengill myndar 4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4069201262"/>
              </p:ext>
            </p:extLst>
          </p:nvPr>
        </p:nvGraphicFramePr>
        <p:xfrm>
          <a:off x="3181082" y="655638"/>
          <a:ext cx="7829550" cy="6202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étthyrningur 1">
            <a:extLst>
              <a:ext uri="{FF2B5EF4-FFF2-40B4-BE49-F238E27FC236}">
                <a16:creationId xmlns:a16="http://schemas.microsoft.com/office/drawing/2014/main" id="{1DE9F9CB-CD85-4027-908F-212E1582AD3D}"/>
              </a:ext>
            </a:extLst>
          </p:cNvPr>
          <p:cNvSpPr/>
          <p:nvPr/>
        </p:nvSpPr>
        <p:spPr>
          <a:xfrm>
            <a:off x="8203843" y="759854"/>
            <a:ext cx="931572" cy="681394"/>
          </a:xfrm>
          <a:prstGeom prst="rect">
            <a:avLst/>
          </a:prstGeom>
          <a:solidFill>
            <a:schemeClr val="bg2"/>
          </a:solidFill>
          <a:ln>
            <a:solidFill>
              <a:srgbClr val="003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LID4096" dirty="0"/>
          </a:p>
        </p:txBody>
      </p:sp>
      <p:sp>
        <p:nvSpPr>
          <p:cNvPr id="4" name="Rétthyrningur 3">
            <a:extLst>
              <a:ext uri="{FF2B5EF4-FFF2-40B4-BE49-F238E27FC236}">
                <a16:creationId xmlns:a16="http://schemas.microsoft.com/office/drawing/2014/main" id="{FE211E11-82E0-4D1A-9BF0-783D20B7A8B1}"/>
              </a:ext>
            </a:extLst>
          </p:cNvPr>
          <p:cNvSpPr/>
          <p:nvPr/>
        </p:nvSpPr>
        <p:spPr>
          <a:xfrm>
            <a:off x="8203843" y="2726028"/>
            <a:ext cx="931572" cy="681394"/>
          </a:xfrm>
          <a:prstGeom prst="rect">
            <a:avLst/>
          </a:prstGeom>
          <a:solidFill>
            <a:schemeClr val="bg2"/>
          </a:solidFill>
          <a:ln>
            <a:solidFill>
              <a:srgbClr val="003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is-IS" sz="3600" dirty="0">
                <a:solidFill>
                  <a:schemeClr val="bg1"/>
                </a:solidFill>
                <a:latin typeface="FiraGO SemiBold" panose="020B0603050000020004" pitchFamily="34" charset="0"/>
                <a:cs typeface="FiraGO SemiBold" panose="020B0603050000020004" pitchFamily="34" charset="0"/>
              </a:rPr>
              <a:t>12</a:t>
            </a:r>
            <a:endParaRPr lang="LID4096" sz="3600" dirty="0"/>
          </a:p>
        </p:txBody>
      </p:sp>
      <p:sp>
        <p:nvSpPr>
          <p:cNvPr id="6" name="Rétthyrningur 5">
            <a:extLst>
              <a:ext uri="{FF2B5EF4-FFF2-40B4-BE49-F238E27FC236}">
                <a16:creationId xmlns:a16="http://schemas.microsoft.com/office/drawing/2014/main" id="{AD9AAC81-8E94-4147-9C12-50A034538EE4}"/>
              </a:ext>
            </a:extLst>
          </p:cNvPr>
          <p:cNvSpPr/>
          <p:nvPr/>
        </p:nvSpPr>
        <p:spPr>
          <a:xfrm>
            <a:off x="8203843" y="4692203"/>
            <a:ext cx="931572" cy="681394"/>
          </a:xfrm>
          <a:prstGeom prst="rect">
            <a:avLst/>
          </a:prstGeom>
          <a:solidFill>
            <a:schemeClr val="bg2"/>
          </a:solidFill>
          <a:ln>
            <a:solidFill>
              <a:srgbClr val="003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is-IS" sz="3600" dirty="0" smtClean="0">
                <a:solidFill>
                  <a:schemeClr val="bg1"/>
                </a:solidFill>
                <a:latin typeface="FiraGO SemiBold" panose="020B0603050000020004" pitchFamily="34" charset="0"/>
                <a:cs typeface="FiraGO SemiBold" panose="020B0603050000020004" pitchFamily="34" charset="0"/>
              </a:rPr>
              <a:t>17</a:t>
            </a:r>
            <a:endParaRPr lang="LID4096" sz="3600" dirty="0"/>
          </a:p>
        </p:txBody>
      </p:sp>
      <p:sp>
        <p:nvSpPr>
          <p:cNvPr id="7" name="Textarammi 6">
            <a:extLst>
              <a:ext uri="{FF2B5EF4-FFF2-40B4-BE49-F238E27FC236}">
                <a16:creationId xmlns:a16="http://schemas.microsoft.com/office/drawing/2014/main" id="{FAB8E16B-51FA-4F4A-931D-54E35E6DD1F9}"/>
              </a:ext>
            </a:extLst>
          </p:cNvPr>
          <p:cNvSpPr txBox="1"/>
          <p:nvPr/>
        </p:nvSpPr>
        <p:spPr>
          <a:xfrm>
            <a:off x="8463567" y="836431"/>
            <a:ext cx="4636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s-IS" sz="3600" dirty="0">
                <a:solidFill>
                  <a:schemeClr val="bg1"/>
                </a:solidFill>
                <a:latin typeface="FiraGO SemiBold" panose="020B0603050000020004" pitchFamily="34" charset="0"/>
                <a:cs typeface="FiraGO SemiBold" panose="020B0603050000020004" pitchFamily="34" charset="0"/>
              </a:rPr>
              <a:t>17</a:t>
            </a:r>
            <a:endParaRPr lang="LID4096" sz="3600" dirty="0">
              <a:solidFill>
                <a:schemeClr val="bg1"/>
              </a:solidFill>
              <a:latin typeface="FiraGO SemiBold" panose="020B0603050000020004" pitchFamily="34" charset="0"/>
              <a:cs typeface="FiraGO SemiBold" panose="020B0603050000020004" pitchFamily="34" charset="0"/>
            </a:endParaRPr>
          </a:p>
        </p:txBody>
      </p:sp>
      <p:pic>
        <p:nvPicPr>
          <p:cNvPr id="10" name="Mynd 9" descr="Mynd sem inniheldur utandyra, tj�rn, n�tt�ra, vatn&#10;&#10;Lýsing sjálfkrafa búin til">
            <a:extLst>
              <a:ext uri="{FF2B5EF4-FFF2-40B4-BE49-F238E27FC236}">
                <a16:creationId xmlns:a16="http://schemas.microsoft.com/office/drawing/2014/main" id="{B77ADF06-D825-4B4A-AD0D-EB368789F1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2" t="5418" r="46742"/>
          <a:stretch/>
        </p:blipFill>
        <p:spPr>
          <a:xfrm>
            <a:off x="-13952" y="655638"/>
            <a:ext cx="2601532" cy="6202362"/>
          </a:xfrm>
          <a:prstGeom prst="rect">
            <a:avLst/>
          </a:prstGeom>
        </p:spPr>
      </p:pic>
      <p:sp>
        <p:nvSpPr>
          <p:cNvPr id="3" name="Textarammi 2"/>
          <p:cNvSpPr txBox="1"/>
          <p:nvPr/>
        </p:nvSpPr>
        <p:spPr>
          <a:xfrm>
            <a:off x="2835667" y="1140431"/>
            <a:ext cx="282539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s-IS" sz="3200" b="1" dirty="0" smtClean="0"/>
              <a:t>Skýrslan inniheldur</a:t>
            </a:r>
          </a:p>
          <a:p>
            <a:pPr algn="ctr"/>
            <a:endParaRPr lang="is-I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295267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7A904B11-A7FF-40D9-957C-4DF40655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3200" dirty="0"/>
              <a:t>Þrjár meginleiðir sveitarfélaga við að úthluta fjármagni til stuðnings við nemendur</a:t>
            </a:r>
          </a:p>
        </p:txBody>
      </p:sp>
      <p:sp>
        <p:nvSpPr>
          <p:cNvPr id="4" name="Textastaðgengill 3">
            <a:extLst>
              <a:ext uri="{FF2B5EF4-FFF2-40B4-BE49-F238E27FC236}">
                <a16:creationId xmlns:a16="http://schemas.microsoft.com/office/drawing/2014/main" id="{2EA1D1EC-2EBF-4B72-8BFF-8E705D854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dirty="0"/>
              <a:t>Stuðningsþörf metin reglulega – fjármagnspotti úthlutað til </a:t>
            </a:r>
            <a:r>
              <a:rPr lang="is-IS" dirty="0" smtClean="0"/>
              <a:t>skóla      </a:t>
            </a:r>
            <a:r>
              <a:rPr lang="is-IS" sz="1200" dirty="0" smtClean="0"/>
              <a:t>(25% tilfella)</a:t>
            </a:r>
            <a:endParaRPr lang="is-IS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dirty="0"/>
              <a:t>Brugðist við stuðningsþörf – ólíkar </a:t>
            </a:r>
            <a:r>
              <a:rPr lang="is-IS" dirty="0" smtClean="0"/>
              <a:t>úthlutanir  </a:t>
            </a:r>
            <a:r>
              <a:rPr lang="is-IS" sz="1200" dirty="0" smtClean="0"/>
              <a:t>(50% tilfella)</a:t>
            </a:r>
            <a:endParaRPr lang="is-IS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dirty="0"/>
              <a:t>Föst úthlutun kennslumagns – fjármagnspotti úthlutað til skóla óháð skilgreindri </a:t>
            </a:r>
            <a:r>
              <a:rPr lang="is-IS" dirty="0" smtClean="0"/>
              <a:t>þörf </a:t>
            </a:r>
            <a:r>
              <a:rPr lang="is-IS" sz="1200" dirty="0" smtClean="0"/>
              <a:t>(25% tilfella)</a:t>
            </a:r>
            <a:endParaRPr lang="is-IS" sz="1200" dirty="0"/>
          </a:p>
          <a:p>
            <a:r>
              <a:rPr lang="is-IS" dirty="0"/>
              <a:t>		</a:t>
            </a:r>
            <a:r>
              <a:rPr lang="is-IS" sz="1200" dirty="0"/>
              <a:t>Könnun MRN, jan 2019</a:t>
            </a:r>
          </a:p>
        </p:txBody>
      </p:sp>
      <p:sp>
        <p:nvSpPr>
          <p:cNvPr id="6" name="Staðgengill myndar 5">
            <a:extLst>
              <a:ext uri="{FF2B5EF4-FFF2-40B4-BE49-F238E27FC236}">
                <a16:creationId xmlns:a16="http://schemas.microsoft.com/office/drawing/2014/main" id="{7B20253E-742F-4D49-998F-4AC395D93D3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Rétthyrningur 2"/>
          <p:cNvSpPr/>
          <p:nvPr/>
        </p:nvSpPr>
        <p:spPr>
          <a:xfrm>
            <a:off x="5814060" y="2099699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i="1" dirty="0"/>
              <a:t>Fjölmennustu sveitarfélögin hafa flóknustu úthlutunarreglurnar.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i="1" dirty="0"/>
              <a:t>Öll </a:t>
            </a:r>
            <a:r>
              <a:rPr lang="is-IS" i="1" dirty="0" smtClean="0"/>
              <a:t>sveitarfélögin </a:t>
            </a:r>
            <a:r>
              <a:rPr lang="is-IS" i="1" dirty="0"/>
              <a:t>úthlutuðu fjármagni til almennrar kennslu með það að markmiði að uppfylla ákvæði aðalnámskrár grunnskóla og viðmiðunarstundaskrár ríkisins.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i="1" dirty="0"/>
              <a:t>Helstu breytur sem hafa áhrif á úthlutun til almennrar kennslu eru aldur nemenda, hópastærðir, valgreinar á unglingastigi, skiptitímar í verk- og listgreinum og sundkennslu og kennsla nemenda af erlendum uppruna.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i="1" dirty="0"/>
              <a:t>Í mörgum sveitarfélögum eru nemendur sem þurfa sérstakan stuðning flokkaðir eftir mismunandi þjónustuþörf.</a:t>
            </a:r>
          </a:p>
        </p:txBody>
      </p:sp>
      <p:sp>
        <p:nvSpPr>
          <p:cNvPr id="5" name="Textarammi 4"/>
          <p:cNvSpPr txBox="1"/>
          <p:nvPr/>
        </p:nvSpPr>
        <p:spPr>
          <a:xfrm>
            <a:off x="5961647" y="1269332"/>
            <a:ext cx="581726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s-IS" b="1" dirty="0"/>
              <a:t>Núgildandi forsendur úthlutunar </a:t>
            </a:r>
            <a:endParaRPr lang="is-IS" b="1" dirty="0" smtClean="0"/>
          </a:p>
          <a:p>
            <a:pPr algn="ctr"/>
            <a:r>
              <a:rPr lang="is-IS" b="1" dirty="0" smtClean="0"/>
              <a:t>og </a:t>
            </a:r>
            <a:r>
              <a:rPr lang="is-IS" b="1" dirty="0"/>
              <a:t>ráðstöfunar fjármuna</a:t>
            </a:r>
            <a:endParaRPr lang="is-IS" sz="1800" dirty="0" smtClean="0"/>
          </a:p>
        </p:txBody>
      </p:sp>
    </p:spTree>
    <p:extLst>
      <p:ext uri="{BB962C8B-B14F-4D97-AF65-F5344CB8AC3E}">
        <p14:creationId xmlns:p14="http://schemas.microsoft.com/office/powerpoint/2010/main" val="147439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astaðgengill 8"/>
          <p:cNvSpPr>
            <a:spLocks noGrp="1"/>
          </p:cNvSpPr>
          <p:nvPr>
            <p:ph type="body" sz="quarter" idx="15"/>
          </p:nvPr>
        </p:nvSpPr>
        <p:spPr>
          <a:xfrm>
            <a:off x="6394785" y="1545320"/>
            <a:ext cx="4084721" cy="769009"/>
          </a:xfrm>
        </p:spPr>
        <p:txBody>
          <a:bodyPr/>
          <a:lstStyle/>
          <a:p>
            <a:r>
              <a:rPr lang="is-IS" dirty="0" smtClean="0"/>
              <a:t>Menntun fyrir alla                      </a:t>
            </a:r>
            <a:r>
              <a:rPr lang="is-IS" sz="1800" dirty="0" smtClean="0"/>
              <a:t>-stefnumiðun ráðstöfun fjármagns</a:t>
            </a:r>
            <a:endParaRPr lang="is-IS" sz="1800" dirty="0"/>
          </a:p>
        </p:txBody>
      </p:sp>
      <p:sp>
        <p:nvSpPr>
          <p:cNvPr id="4" name="TextBox 2"/>
          <p:cNvSpPr txBox="1">
            <a:spLocks noGrp="1"/>
          </p:cNvSpPr>
          <p:nvPr>
            <p:ph type="title" idx="4294967295"/>
          </p:nvPr>
        </p:nvSpPr>
        <p:spPr>
          <a:xfrm>
            <a:off x="764006" y="754340"/>
            <a:ext cx="11963316" cy="731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rgbClr val="1A336A"/>
                </a:solidFill>
              </a:rPr>
              <a:t>Fjárveitingaferlar</a:t>
            </a:r>
            <a:r>
              <a:rPr lang="en-GB" sz="2400" b="1" dirty="0" smtClean="0">
                <a:solidFill>
                  <a:srgbClr val="1A336A"/>
                </a:solidFill>
              </a:rPr>
              <a:t> </a:t>
            </a:r>
            <a:r>
              <a:rPr lang="en-GB" sz="2400" b="1" dirty="0" err="1">
                <a:solidFill>
                  <a:srgbClr val="1A336A"/>
                </a:solidFill>
              </a:rPr>
              <a:t>sem</a:t>
            </a:r>
            <a:r>
              <a:rPr lang="en-GB" sz="2400" b="1" dirty="0">
                <a:solidFill>
                  <a:srgbClr val="1A336A"/>
                </a:solidFill>
              </a:rPr>
              <a:t> </a:t>
            </a:r>
            <a:r>
              <a:rPr lang="en-GB" sz="2400" b="1" dirty="0" err="1" smtClean="0">
                <a:solidFill>
                  <a:srgbClr val="1A336A"/>
                </a:solidFill>
              </a:rPr>
              <a:t>styðja</a:t>
            </a:r>
            <a:r>
              <a:rPr lang="en-GB" sz="2400" b="1" dirty="0" smtClean="0">
                <a:solidFill>
                  <a:srgbClr val="1A336A"/>
                </a:solidFill>
              </a:rPr>
              <a:t> </a:t>
            </a:r>
            <a:r>
              <a:rPr lang="en-GB" sz="2400" b="1" dirty="0" err="1">
                <a:solidFill>
                  <a:srgbClr val="1A336A"/>
                </a:solidFill>
              </a:rPr>
              <a:t>við</a:t>
            </a:r>
            <a:r>
              <a:rPr lang="en-GB" sz="2400" b="1" dirty="0">
                <a:solidFill>
                  <a:srgbClr val="1A336A"/>
                </a:solidFill>
              </a:rPr>
              <a:t> </a:t>
            </a:r>
            <a:r>
              <a:rPr lang="en-GB" sz="2400" b="1" dirty="0" err="1" smtClean="0">
                <a:solidFill>
                  <a:srgbClr val="1A336A"/>
                </a:solidFill>
              </a:rPr>
              <a:t>menntun</a:t>
            </a:r>
            <a:r>
              <a:rPr lang="en-GB" sz="2400" b="1" dirty="0" smtClean="0">
                <a:solidFill>
                  <a:srgbClr val="1A336A"/>
                </a:solidFill>
              </a:rPr>
              <a:t> </a:t>
            </a:r>
            <a:r>
              <a:rPr lang="en-GB" sz="2400" b="1" dirty="0" err="1">
                <a:solidFill>
                  <a:srgbClr val="1A336A"/>
                </a:solidFill>
              </a:rPr>
              <a:t>fyrir</a:t>
            </a:r>
            <a:r>
              <a:rPr lang="en-GB" sz="2400" b="1" dirty="0">
                <a:solidFill>
                  <a:srgbClr val="1A336A"/>
                </a:solidFill>
              </a:rPr>
              <a:t> </a:t>
            </a:r>
            <a:r>
              <a:rPr lang="en-GB" sz="2400" b="1" dirty="0" err="1" smtClean="0">
                <a:solidFill>
                  <a:srgbClr val="1A336A"/>
                </a:solidFill>
              </a:rPr>
              <a:t>alla</a:t>
            </a:r>
            <a:r>
              <a:rPr lang="en-GB" sz="2400" b="1" dirty="0" smtClean="0">
                <a:solidFill>
                  <a:srgbClr val="1A336A"/>
                </a:solidFill>
              </a:rPr>
              <a:t> </a:t>
            </a:r>
            <a:br>
              <a:rPr lang="en-GB" sz="2400" b="1" dirty="0" smtClean="0">
                <a:solidFill>
                  <a:srgbClr val="1A336A"/>
                </a:solidFill>
              </a:rPr>
            </a:br>
            <a:r>
              <a:rPr lang="en-GB" sz="2400" b="1" dirty="0" err="1" smtClean="0">
                <a:solidFill>
                  <a:srgbClr val="1A336A"/>
                </a:solidFill>
              </a:rPr>
              <a:t>eru</a:t>
            </a:r>
            <a:r>
              <a:rPr lang="en-GB" sz="2400" b="1" dirty="0" smtClean="0">
                <a:solidFill>
                  <a:srgbClr val="1A336A"/>
                </a:solidFill>
              </a:rPr>
              <a:t> </a:t>
            </a:r>
            <a:r>
              <a:rPr lang="en-GB" sz="2400" b="1" dirty="0" err="1" smtClean="0">
                <a:solidFill>
                  <a:srgbClr val="1A336A"/>
                </a:solidFill>
              </a:rPr>
              <a:t>ólíkir</a:t>
            </a:r>
            <a:r>
              <a:rPr lang="en-GB" sz="2400" b="1" dirty="0" smtClean="0">
                <a:solidFill>
                  <a:srgbClr val="1A336A"/>
                </a:solidFill>
              </a:rPr>
              <a:t> </a:t>
            </a:r>
            <a:r>
              <a:rPr lang="en-GB" sz="2400" b="1" dirty="0" err="1" smtClean="0">
                <a:solidFill>
                  <a:srgbClr val="1A336A"/>
                </a:solidFill>
              </a:rPr>
              <a:t>því</a:t>
            </a:r>
            <a:r>
              <a:rPr lang="en-GB" sz="2400" b="1" dirty="0" smtClean="0">
                <a:solidFill>
                  <a:srgbClr val="1A336A"/>
                </a:solidFill>
              </a:rPr>
              <a:t> </a:t>
            </a:r>
            <a:r>
              <a:rPr lang="en-GB" sz="2400" b="1" dirty="0" err="1" smtClean="0">
                <a:solidFill>
                  <a:srgbClr val="1A336A"/>
                </a:solidFill>
              </a:rPr>
              <a:t>að</a:t>
            </a:r>
            <a:r>
              <a:rPr lang="en-GB" sz="2400" b="1" dirty="0" smtClean="0">
                <a:solidFill>
                  <a:srgbClr val="1A336A"/>
                </a:solidFill>
              </a:rPr>
              <a:t> </a:t>
            </a:r>
            <a:r>
              <a:rPr lang="en-GB" sz="2400" b="1" dirty="0" err="1" smtClean="0">
                <a:solidFill>
                  <a:srgbClr val="1A336A"/>
                </a:solidFill>
              </a:rPr>
              <a:t>fjármagna</a:t>
            </a:r>
            <a:r>
              <a:rPr lang="en-GB" sz="2400" b="1" dirty="0" smtClean="0">
                <a:solidFill>
                  <a:srgbClr val="1A336A"/>
                </a:solidFill>
              </a:rPr>
              <a:t> </a:t>
            </a:r>
            <a:r>
              <a:rPr lang="en-GB" sz="2400" b="1" dirty="0" err="1" smtClean="0">
                <a:solidFill>
                  <a:srgbClr val="1A336A"/>
                </a:solidFill>
              </a:rPr>
              <a:t>sérkennslu</a:t>
            </a:r>
            <a:endParaRPr lang="en-US" sz="2400" b="1" dirty="0">
              <a:solidFill>
                <a:srgbClr val="1A336A"/>
              </a:solidFill>
            </a:endParaRPr>
          </a:p>
        </p:txBody>
      </p:sp>
      <p:pic>
        <p:nvPicPr>
          <p:cNvPr id="11" name="Mynd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859" y="2429367"/>
            <a:ext cx="3156057" cy="2861674"/>
          </a:xfrm>
          <a:prstGeom prst="rect">
            <a:avLst/>
          </a:prstGeom>
        </p:spPr>
      </p:pic>
      <p:sp>
        <p:nvSpPr>
          <p:cNvPr id="12" name="Textastaðgengill 11"/>
          <p:cNvSpPr>
            <a:spLocks noGrp="1"/>
          </p:cNvSpPr>
          <p:nvPr>
            <p:ph type="body" sz="quarter" idx="16"/>
          </p:nvPr>
        </p:nvSpPr>
        <p:spPr>
          <a:xfrm>
            <a:off x="6553159" y="2374084"/>
            <a:ext cx="3419008" cy="3212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Megin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áherslan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 smtClean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er</a:t>
            </a:r>
            <a:r>
              <a:rPr lang="en-GB" sz="1800" dirty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 smtClean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að</a:t>
            </a:r>
            <a:r>
              <a:rPr lang="en-GB" sz="1800" dirty="0" smtClean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auðvelda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öllum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nemendum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aðgang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að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þeim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réttindum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sem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þeim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eru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tryggð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í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lögum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og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að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laga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kerfið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að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nemandanum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á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meðan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fjármögnun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fyrir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sérkennslu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byggir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á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því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að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erfiðleikar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nemenda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í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skóla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eru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vandamál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hans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sem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þarf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að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greina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og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GB" sz="1800" dirty="0" err="1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laga</a:t>
            </a:r>
            <a:r>
              <a:rPr lang="en-GB" sz="1800" dirty="0">
                <a:solidFill>
                  <a:srgbClr val="1A336A"/>
                </a:solidFill>
                <a:ea typeface="ＭＳ Ｐゴシック" pitchFamily="-108" charset="-128"/>
                <a:cs typeface="ＭＳ Ｐゴシック" pitchFamily="-108" charset="-128"/>
              </a:rPr>
              <a:t>. </a:t>
            </a:r>
            <a:endParaRPr lang="is-IS" sz="1800" dirty="0">
              <a:solidFill>
                <a:srgbClr val="1A336A"/>
              </a:solidFill>
            </a:endParaRPr>
          </a:p>
        </p:txBody>
      </p:sp>
      <p:sp>
        <p:nvSpPr>
          <p:cNvPr id="13" name="Textastaðgengill 12"/>
          <p:cNvSpPr>
            <a:spLocks noGrp="1"/>
          </p:cNvSpPr>
          <p:nvPr>
            <p:ph type="body" sz="quarter" idx="13"/>
          </p:nvPr>
        </p:nvSpPr>
        <p:spPr>
          <a:xfrm>
            <a:off x="2446859" y="1727739"/>
            <a:ext cx="3419008" cy="623649"/>
          </a:xfrm>
        </p:spPr>
        <p:txBody>
          <a:bodyPr/>
          <a:lstStyle/>
          <a:p>
            <a:r>
              <a:rPr lang="is-IS" dirty="0" smtClean="0"/>
              <a:t>Brugðist við námsvanda</a:t>
            </a:r>
            <a:r>
              <a:rPr lang="is-IS" dirty="0"/>
              <a:t> </a:t>
            </a:r>
            <a:r>
              <a:rPr lang="is-IS" sz="1800" dirty="0" smtClean="0"/>
              <a:t>– hefðbundin sérkennsla</a:t>
            </a:r>
          </a:p>
        </p:txBody>
      </p:sp>
      <p:sp>
        <p:nvSpPr>
          <p:cNvPr id="14" name="Rétthyrningur 13"/>
          <p:cNvSpPr/>
          <p:nvPr/>
        </p:nvSpPr>
        <p:spPr>
          <a:xfrm>
            <a:off x="2279985" y="5291041"/>
            <a:ext cx="394635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>
                <a:solidFill>
                  <a:srgbClr val="1A336A"/>
                </a:solidFill>
              </a:rPr>
              <a:t>Slök tök á almennri kennslu (A) = meiri þörf á sérkennslu eða sérstökum úrræðum (B)</a:t>
            </a:r>
          </a:p>
          <a:p>
            <a:pPr lvl="2"/>
            <a:r>
              <a:rPr lang="is-IS" sz="1200" dirty="0" err="1">
                <a:solidFill>
                  <a:srgbClr val="1A336A"/>
                </a:solidFill>
              </a:rPr>
              <a:t>Peder</a:t>
            </a:r>
            <a:r>
              <a:rPr lang="is-IS" sz="1200" dirty="0">
                <a:solidFill>
                  <a:srgbClr val="1A336A"/>
                </a:solidFill>
              </a:rPr>
              <a:t> Haug, </a:t>
            </a:r>
            <a:r>
              <a:rPr lang="is-IS" sz="1200" dirty="0" smtClean="0">
                <a:solidFill>
                  <a:srgbClr val="1A336A"/>
                </a:solidFill>
              </a:rPr>
              <a:t>2017</a:t>
            </a:r>
            <a:endParaRPr lang="is-IS" sz="1200" dirty="0">
              <a:solidFill>
                <a:srgbClr val="1A33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celandic Ministry of Finance PowerPoint Template">
  <a:themeElements>
    <a:clrScheme name="Heather Pink">
      <a:dk1>
        <a:sysClr val="windowText" lastClr="000000"/>
      </a:dk1>
      <a:lt1>
        <a:sysClr val="window" lastClr="FFFFFF"/>
      </a:lt1>
      <a:dk2>
        <a:srgbClr val="6C0C64"/>
      </a:dk2>
      <a:lt2>
        <a:srgbClr val="C75F93"/>
      </a:lt2>
      <a:accent1>
        <a:srgbClr val="F7E5ED"/>
      </a:accent1>
      <a:accent2>
        <a:srgbClr val="F5CDE3"/>
      </a:accent2>
      <a:accent3>
        <a:srgbClr val="C75F93"/>
      </a:accent3>
      <a:accent4>
        <a:srgbClr val="6C0C64"/>
      </a:accent4>
      <a:accent5>
        <a:srgbClr val="4D0955"/>
      </a:accent5>
      <a:accent6>
        <a:srgbClr val="CA003B"/>
      </a:accent6>
      <a:hlink>
        <a:srgbClr val="0563C1"/>
      </a:hlink>
      <a:folHlink>
        <a:srgbClr val="954F72"/>
      </a:folHlink>
    </a:clrScheme>
    <a:fontScheme name="Icelandic Ministry of Finance and Economic Affairs">
      <a:majorFont>
        <a:latin typeface="FiraGO Light"/>
        <a:ea typeface=""/>
        <a:cs typeface=""/>
      </a:majorFont>
      <a:minorFont>
        <a:latin typeface="FiraG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3D85"/>
        </a:solidFill>
        <a:ln>
          <a:solidFill>
            <a:srgbClr val="003D85"/>
          </a:solidFill>
        </a:ln>
      </a:spPr>
      <a:bodyPr lIns="72000" tIns="36000" rIns="72000" bIns="36000"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RN_IS PowerPoint Template.potx" id="{7B787B34-0943-4F86-B4BA-57AA00A9B2FE}" vid="{1C32CC6D-B3C9-4AA9-8569-7355A3A74BB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16A684F50F9644ADA7186C7FA154E4" ma:contentTypeVersion="10" ma:contentTypeDescription="Create a new document." ma:contentTypeScope="" ma:versionID="cc57d18187ecb1871b96a5db83a1d82f">
  <xsd:schema xmlns:xsd="http://www.w3.org/2001/XMLSchema" xmlns:xs="http://www.w3.org/2001/XMLSchema" xmlns:p="http://schemas.microsoft.com/office/2006/metadata/properties" xmlns:ns2="adc6f7d2-2fd4-4c58-add3-50ea831b733c" xmlns:ns3="fe0e463f-46c1-4b5a-aeae-2e65b5901510" targetNamespace="http://schemas.microsoft.com/office/2006/metadata/properties" ma:root="true" ma:fieldsID="12f7fadcf5bd79961bd936c55ac87730" ns2:_="" ns3:_="">
    <xsd:import namespace="adc6f7d2-2fd4-4c58-add3-50ea831b733c"/>
    <xsd:import namespace="fe0e463f-46c1-4b5a-aeae-2e65b590151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c6f7d2-2fd4-4c58-add3-50ea831b733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0e463f-46c1-4b5a-aeae-2e65b59015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375EF17-F44C-4945-9C31-1D86C0CB67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c6f7d2-2fd4-4c58-add3-50ea831b733c"/>
    <ds:schemaRef ds:uri="fe0e463f-46c1-4b5a-aeae-2e65b59015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962456F-5DE4-4A06-A9C3-7B8383FB28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1F713B-D6AD-4C11-B567-BF3E8EE295BB}">
  <ds:schemaRefs>
    <ds:schemaRef ds:uri="http://purl.org/dc/dcmitype/"/>
    <ds:schemaRef ds:uri="fe0e463f-46c1-4b5a-aeae-2e65b5901510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adc6f7d2-2fd4-4c58-add3-50ea831b733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1321</Words>
  <Application>Microsoft Office PowerPoint</Application>
  <PresentationFormat>Víðskjár</PresentationFormat>
  <Paragraphs>152</Paragraphs>
  <Slides>17</Slides>
  <Notes>13</Notes>
  <HiddenSlides>0</HiddenSlides>
  <MMClips>0</MMClips>
  <ScaleCrop>false</ScaleCrop>
  <HeadingPairs>
    <vt:vector size="6" baseType="variant">
      <vt:variant>
        <vt:lpstr>Notaðar leturgerðir</vt:lpstr>
      </vt:variant>
      <vt:variant>
        <vt:i4>8</vt:i4>
      </vt:variant>
      <vt:variant>
        <vt:lpstr>Þema</vt:lpstr>
      </vt:variant>
      <vt:variant>
        <vt:i4>1</vt:i4>
      </vt:variant>
      <vt:variant>
        <vt:lpstr>Skyggnutitlar</vt:lpstr>
      </vt:variant>
      <vt:variant>
        <vt:i4>17</vt:i4>
      </vt:variant>
    </vt:vector>
  </HeadingPairs>
  <TitlesOfParts>
    <vt:vector size="26" baseType="lpstr">
      <vt:lpstr>FiraGO SemiBold</vt:lpstr>
      <vt:lpstr>Jost Medium</vt:lpstr>
      <vt:lpstr>Arial</vt:lpstr>
      <vt:lpstr>FiraGO Light</vt:lpstr>
      <vt:lpstr>ＭＳ Ｐゴシック</vt:lpstr>
      <vt:lpstr>Calibri</vt:lpstr>
      <vt:lpstr>Wingdings</vt:lpstr>
      <vt:lpstr>Times New Roman</vt:lpstr>
      <vt:lpstr>Icelandic Ministry of Finance PowerPoint Template</vt:lpstr>
      <vt:lpstr>Ráðstöfun fjármuna í grunnskóla fyrir alla</vt:lpstr>
      <vt:lpstr>Tenging við nýja menntastefnu</vt:lpstr>
      <vt:lpstr>Þrjár tillögur til úrbóta til að þróa kerfið</vt:lpstr>
      <vt:lpstr>Samstarfsverkefni með 13 sveitarfélögum</vt:lpstr>
      <vt:lpstr>Markmið verkefnisins</vt:lpstr>
      <vt:lpstr>Fjármögnun grunnskólans á Íslandi</vt:lpstr>
      <vt:lpstr>PowerPoint-kynning</vt:lpstr>
      <vt:lpstr>Þrjár meginleiðir sveitarfélaga við að úthluta fjármagni til stuðnings við nemendur</vt:lpstr>
      <vt:lpstr>Fjárveitingaferlar sem styðja við menntun fyrir alla  eru ólíkir því að fjármagna sérkennslu</vt:lpstr>
      <vt:lpstr>  Úthlutun fjármagns til grunnskóla fyrir alla byggir á fjórum grunnþáttum:</vt:lpstr>
      <vt:lpstr>Helstu tillögur</vt:lpstr>
      <vt:lpstr>Búa börn við jöfn tækifæri er kemur að menntun? Íslenskar rannsóknir</vt:lpstr>
      <vt:lpstr>Úthlutunarlíkan sem tekur tillit til þjóðfélagsstöðu nemenda ( Jöfnun námstækifæra)</vt:lpstr>
      <vt:lpstr>Helstu tillögur</vt:lpstr>
      <vt:lpstr>PowerPoint-kynning</vt:lpstr>
      <vt:lpstr>Að lokum</vt:lpstr>
      <vt:lpstr>Umræðuefni í hópum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2021-04-27T14:52:36Z</dcterms:created>
  <dcterms:modified xsi:type="dcterms:W3CDTF">2022-03-06T18:02:39Z</dcterms:modified>
</cp:coreProperties>
</file>